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6" r:id="rId5"/>
    <p:sldId id="268" r:id="rId6"/>
    <p:sldId id="264" r:id="rId7"/>
    <p:sldId id="261" r:id="rId8"/>
    <p:sldId id="257" r:id="rId9"/>
    <p:sldId id="269" r:id="rId10"/>
    <p:sldId id="265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3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2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3833-4A80-1B4A-BB42-F639233B09F1}" type="datetimeFigureOut">
              <a:rPr lang="en-US" smtClean="0"/>
              <a:t>19/02/23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72F9-B75F-464F-950A-8AF86F44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583" y="2787307"/>
            <a:ext cx="6985337" cy="1968998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Seltsing</a:t>
            </a:r>
            <a:r>
              <a:rPr lang="en-US" sz="3200" dirty="0" smtClean="0"/>
              <a:t> </a:t>
            </a:r>
            <a:r>
              <a:rPr lang="en-US" sz="3200" dirty="0" err="1" smtClean="0"/>
              <a:t>Loodus</a:t>
            </a:r>
            <a:r>
              <a:rPr lang="en-US" sz="3200" dirty="0" smtClean="0"/>
              <a:t>, </a:t>
            </a:r>
            <a:r>
              <a:rPr lang="en-US" sz="3200" dirty="0" err="1" smtClean="0"/>
              <a:t>inimene</a:t>
            </a:r>
            <a:r>
              <a:rPr lang="en-US" sz="3200" dirty="0" smtClean="0"/>
              <a:t> </a:t>
            </a:r>
            <a:r>
              <a:rPr lang="en-US" sz="3200" dirty="0" err="1" smtClean="0"/>
              <a:t>ja</a:t>
            </a:r>
            <a:r>
              <a:rPr lang="en-US" sz="3200" dirty="0" smtClean="0"/>
              <a:t> </a:t>
            </a:r>
            <a:r>
              <a:rPr lang="en-US" sz="3200" dirty="0" err="1" smtClean="0"/>
              <a:t>sõjavägi</a:t>
            </a:r>
            <a:r>
              <a:rPr lang="en-US" sz="3200" dirty="0" smtClean="0"/>
              <a:t> (LIS)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256" y="4522506"/>
            <a:ext cx="6400800" cy="963893"/>
          </a:xfrm>
        </p:spPr>
        <p:txBody>
          <a:bodyPr>
            <a:normAutofit/>
          </a:bodyPr>
          <a:lstStyle/>
          <a:p>
            <a:r>
              <a:rPr lang="en-US" sz="1900" dirty="0" err="1" smtClean="0">
                <a:solidFill>
                  <a:schemeClr val="tx1"/>
                </a:solidFill>
              </a:rPr>
              <a:t>loodusinimenesojavagi.wordpress.com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https://</a:t>
            </a:r>
            <a:r>
              <a:rPr lang="en-US" sz="1900" dirty="0" err="1" smtClean="0">
                <a:solidFill>
                  <a:schemeClr val="tx1"/>
                </a:solidFill>
              </a:rPr>
              <a:t>www.facebook.com</a:t>
            </a:r>
            <a:r>
              <a:rPr lang="en-US" sz="1900" dirty="0" smtClean="0">
                <a:solidFill>
                  <a:schemeClr val="tx1"/>
                </a:solidFill>
              </a:rPr>
              <a:t>/groups/LIS2023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26" y="774474"/>
            <a:ext cx="1981773" cy="24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</a:t>
            </a:r>
            <a:r>
              <a:rPr lang="en-US" dirty="0" smtClean="0"/>
              <a:t> just </a:t>
            </a:r>
            <a:r>
              <a:rPr lang="en-US" dirty="0" err="1" smtClean="0"/>
              <a:t>praegu</a:t>
            </a:r>
            <a:r>
              <a:rPr lang="en-US" dirty="0" smtClean="0"/>
              <a:t> </a:t>
            </a:r>
            <a:r>
              <a:rPr lang="en-US" dirty="0" err="1" smtClean="0"/>
              <a:t>toimub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8397949" cy="523307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Kõigi</a:t>
            </a:r>
            <a:r>
              <a:rPr lang="en-US" dirty="0" smtClean="0"/>
              <a:t> </a:t>
            </a:r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inimeste</a:t>
            </a:r>
            <a:r>
              <a:rPr lang="en-US" dirty="0" smtClean="0"/>
              <a:t> </a:t>
            </a:r>
            <a:r>
              <a:rPr lang="en-US" dirty="0" err="1" smtClean="0"/>
              <a:t>silme</a:t>
            </a:r>
            <a:r>
              <a:rPr lang="en-US" dirty="0" smtClean="0"/>
              <a:t> </a:t>
            </a:r>
            <a:r>
              <a:rPr lang="en-US" dirty="0" err="1" smtClean="0"/>
              <a:t>ees</a:t>
            </a:r>
            <a:r>
              <a:rPr lang="en-US" dirty="0" smtClean="0"/>
              <a:t> </a:t>
            </a:r>
            <a:r>
              <a:rPr lang="en-US" dirty="0" err="1" smtClean="0"/>
              <a:t>skeemitab</a:t>
            </a:r>
            <a:r>
              <a:rPr lang="en-US" dirty="0" smtClean="0"/>
              <a:t> </a:t>
            </a:r>
            <a:r>
              <a:rPr lang="en-US" dirty="0" err="1" smtClean="0"/>
              <a:t>valitsus</a:t>
            </a:r>
            <a:r>
              <a:rPr lang="en-US" dirty="0" smtClean="0"/>
              <a:t> </a:t>
            </a:r>
            <a:r>
              <a:rPr lang="en-US" dirty="0" err="1" smtClean="0"/>
              <a:t>ühele</a:t>
            </a:r>
            <a:r>
              <a:rPr lang="en-US" dirty="0" smtClean="0"/>
              <a:t> </a:t>
            </a:r>
            <a:r>
              <a:rPr lang="en-US" dirty="0" err="1" smtClean="0"/>
              <a:t>osapoolele</a:t>
            </a:r>
            <a:r>
              <a:rPr lang="en-US" dirty="0" smtClean="0"/>
              <a:t> </a:t>
            </a:r>
            <a:r>
              <a:rPr lang="en-US" dirty="0" err="1" smtClean="0"/>
              <a:t>sobiva</a:t>
            </a:r>
            <a:r>
              <a:rPr lang="en-US" dirty="0" smtClean="0"/>
              <a:t> </a:t>
            </a:r>
            <a:r>
              <a:rPr lang="en-US" dirty="0" err="1" smtClean="0"/>
              <a:t>planeerimislahenduse</a:t>
            </a:r>
            <a:r>
              <a:rPr lang="en-US" dirty="0" smtClean="0"/>
              <a:t> </a:t>
            </a:r>
            <a:r>
              <a:rPr lang="en-US" dirty="0" err="1" smtClean="0"/>
              <a:t>läbisurumiseks</a:t>
            </a:r>
            <a:r>
              <a:rPr lang="en-US" dirty="0" smtClean="0"/>
              <a:t>: </a:t>
            </a:r>
            <a:r>
              <a:rPr lang="en-US" dirty="0" err="1" smtClean="0"/>
              <a:t>avalikult</a:t>
            </a:r>
            <a:r>
              <a:rPr lang="en-US" dirty="0" smtClean="0"/>
              <a:t> </a:t>
            </a:r>
            <a:r>
              <a:rPr lang="en-US" dirty="0" err="1" smtClean="0"/>
              <a:t>demonstreeritakse</a:t>
            </a:r>
            <a:r>
              <a:rPr lang="en-US" dirty="0" smtClean="0"/>
              <a:t> </a:t>
            </a:r>
            <a:r>
              <a:rPr lang="en-US" dirty="0" err="1" smtClean="0"/>
              <a:t>riigipoolset</a:t>
            </a:r>
            <a:r>
              <a:rPr lang="en-US" dirty="0" smtClean="0"/>
              <a:t> </a:t>
            </a:r>
            <a:r>
              <a:rPr lang="en-US" dirty="0" err="1" smtClean="0"/>
              <a:t>tolerantsi</a:t>
            </a:r>
            <a:r>
              <a:rPr lang="en-US" dirty="0" smtClean="0"/>
              <a:t> </a:t>
            </a:r>
            <a:r>
              <a:rPr lang="en-US" dirty="0" err="1" smtClean="0"/>
              <a:t>jokkskeemidele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Ministeeriumides</a:t>
            </a:r>
            <a:r>
              <a:rPr lang="en-US" dirty="0" smtClean="0"/>
              <a:t> </a:t>
            </a:r>
            <a:r>
              <a:rPr lang="en-US" dirty="0" err="1" smtClean="0"/>
              <a:t>petetakse</a:t>
            </a:r>
            <a:r>
              <a:rPr lang="en-US" dirty="0" smtClean="0"/>
              <a:t> </a:t>
            </a:r>
            <a:r>
              <a:rPr lang="en-US" dirty="0" err="1" smtClean="0"/>
              <a:t>ennast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avalikkust</a:t>
            </a:r>
            <a:r>
              <a:rPr lang="en-US" dirty="0" smtClean="0"/>
              <a:t> </a:t>
            </a:r>
            <a:r>
              <a:rPr lang="en-US" dirty="0" err="1" smtClean="0"/>
              <a:t>kodude</a:t>
            </a:r>
            <a:r>
              <a:rPr lang="en-US" dirty="0" smtClean="0"/>
              <a:t> </a:t>
            </a:r>
            <a:r>
              <a:rPr lang="en-US" dirty="0" err="1" smtClean="0"/>
              <a:t>võõrandamise</a:t>
            </a:r>
            <a:r>
              <a:rPr lang="en-US" dirty="0" smtClean="0"/>
              <a:t> </a:t>
            </a:r>
            <a:r>
              <a:rPr lang="en-US" dirty="0" err="1" smtClean="0"/>
              <a:t>õiglaste</a:t>
            </a:r>
            <a:r>
              <a:rPr lang="en-US" dirty="0" smtClean="0"/>
              <a:t> </a:t>
            </a:r>
            <a:r>
              <a:rPr lang="en-US" dirty="0" err="1" smtClean="0"/>
              <a:t>lahenduste</a:t>
            </a:r>
            <a:r>
              <a:rPr lang="en-US" dirty="0" smtClean="0"/>
              <a:t> </a:t>
            </a:r>
            <a:r>
              <a:rPr lang="en-US" dirty="0" err="1" smtClean="0"/>
              <a:t>võimalikkuse</a:t>
            </a:r>
            <a:r>
              <a:rPr lang="en-US" dirty="0" smtClean="0"/>
              <a:t> </a:t>
            </a:r>
            <a:r>
              <a:rPr lang="en-US" dirty="0" err="1" smtClean="0"/>
              <a:t>osas</a:t>
            </a:r>
            <a:r>
              <a:rPr lang="en-US" dirty="0" smtClean="0"/>
              <a:t> </a:t>
            </a:r>
            <a:r>
              <a:rPr lang="en-US" dirty="0" err="1" smtClean="0"/>
              <a:t>olemasoleva</a:t>
            </a:r>
            <a:r>
              <a:rPr lang="en-US" dirty="0" smtClean="0"/>
              <a:t> </a:t>
            </a:r>
            <a:r>
              <a:rPr lang="en-US" dirty="0" err="1" smtClean="0"/>
              <a:t>seaduse</a:t>
            </a:r>
            <a:r>
              <a:rPr lang="en-US" dirty="0" smtClean="0"/>
              <a:t> </a:t>
            </a:r>
            <a:r>
              <a:rPr lang="en-US" dirty="0" err="1" smtClean="0"/>
              <a:t>rakendamise</a:t>
            </a:r>
            <a:r>
              <a:rPr lang="en-US" dirty="0" smtClean="0"/>
              <a:t> </a:t>
            </a:r>
            <a:r>
              <a:rPr lang="en-US" dirty="0" err="1" smtClean="0"/>
              <a:t>põhjal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Haldusmenetluses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kohtus</a:t>
            </a:r>
            <a:r>
              <a:rPr lang="en-US" dirty="0" smtClean="0"/>
              <a:t> </a:t>
            </a:r>
            <a:r>
              <a:rPr lang="en-US" dirty="0" err="1" smtClean="0"/>
              <a:t>põhjendatakse</a:t>
            </a:r>
            <a:r>
              <a:rPr lang="en-US" dirty="0" smtClean="0"/>
              <a:t> </a:t>
            </a:r>
            <a:r>
              <a:rPr lang="en-US" dirty="0" err="1" smtClean="0"/>
              <a:t>inimesele</a:t>
            </a:r>
            <a:r>
              <a:rPr lang="en-US" dirty="0" smtClean="0"/>
              <a:t>, </a:t>
            </a:r>
            <a:r>
              <a:rPr lang="en-US" dirty="0" err="1" smtClean="0"/>
              <a:t>kes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saa</a:t>
            </a:r>
            <a:r>
              <a:rPr lang="en-US" dirty="0" smtClean="0"/>
              <a:t> </a:t>
            </a:r>
            <a:r>
              <a:rPr lang="en-US" dirty="0" err="1" smtClean="0"/>
              <a:t>talle</a:t>
            </a:r>
            <a:r>
              <a:rPr lang="en-US" dirty="0" smtClean="0"/>
              <a:t> </a:t>
            </a:r>
            <a:r>
              <a:rPr lang="en-US" dirty="0" err="1" smtClean="0"/>
              <a:t>KAHOSe</a:t>
            </a:r>
            <a:r>
              <a:rPr lang="en-US" dirty="0" smtClean="0"/>
              <a:t> </a:t>
            </a:r>
            <a:r>
              <a:rPr lang="en-US" dirty="0" err="1" smtClean="0"/>
              <a:t>põhjal</a:t>
            </a:r>
            <a:r>
              <a:rPr lang="en-US" dirty="0" smtClean="0"/>
              <a:t> </a:t>
            </a:r>
            <a:r>
              <a:rPr lang="en-US" dirty="0" err="1" smtClean="0"/>
              <a:t>määratud</a:t>
            </a:r>
            <a:r>
              <a:rPr lang="en-US" dirty="0" smtClean="0"/>
              <a:t> </a:t>
            </a:r>
            <a:r>
              <a:rPr lang="en-US" dirty="0" err="1" smtClean="0"/>
              <a:t>hüvitise</a:t>
            </a:r>
            <a:r>
              <a:rPr lang="en-US" dirty="0" smtClean="0"/>
              <a:t> </a:t>
            </a:r>
            <a:r>
              <a:rPr lang="en-US" dirty="0" err="1" smtClean="0"/>
              <a:t>eest</a:t>
            </a:r>
            <a:r>
              <a:rPr lang="en-US" dirty="0" smtClean="0"/>
              <a:t> </a:t>
            </a:r>
            <a:r>
              <a:rPr lang="en-US" dirty="0" err="1" smtClean="0"/>
              <a:t>samaväärset</a:t>
            </a:r>
            <a:r>
              <a:rPr lang="en-US" dirty="0" smtClean="0"/>
              <a:t> </a:t>
            </a:r>
            <a:r>
              <a:rPr lang="en-US" dirty="0" err="1" smtClean="0"/>
              <a:t>elamist</a:t>
            </a:r>
            <a:r>
              <a:rPr lang="en-US" dirty="0" smtClean="0"/>
              <a:t>, </a:t>
            </a:r>
            <a:r>
              <a:rPr lang="en-US" dirty="0" err="1" smtClean="0"/>
              <a:t>sellist</a:t>
            </a:r>
            <a:r>
              <a:rPr lang="en-US" dirty="0" smtClean="0"/>
              <a:t> </a:t>
            </a:r>
            <a:r>
              <a:rPr lang="en-US" dirty="0" err="1" smtClean="0"/>
              <a:t>otsust</a:t>
            </a:r>
            <a:r>
              <a:rPr lang="en-US" dirty="0" smtClean="0"/>
              <a:t> “</a:t>
            </a:r>
            <a:r>
              <a:rPr lang="en-US" dirty="0" err="1" smtClean="0"/>
              <a:t>alusetu</a:t>
            </a:r>
            <a:r>
              <a:rPr lang="en-US" dirty="0" smtClean="0"/>
              <a:t> </a:t>
            </a:r>
            <a:r>
              <a:rPr lang="en-US" dirty="0" err="1" smtClean="0"/>
              <a:t>rikastumise</a:t>
            </a:r>
            <a:r>
              <a:rPr lang="en-US" dirty="0" smtClean="0"/>
              <a:t> </a:t>
            </a:r>
            <a:r>
              <a:rPr lang="en-US" dirty="0" err="1" smtClean="0"/>
              <a:t>vältimisega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RKIK </a:t>
            </a:r>
            <a:r>
              <a:rPr lang="en-US" dirty="0" err="1" smtClean="0"/>
              <a:t>viib</a:t>
            </a:r>
            <a:r>
              <a:rPr lang="en-US" dirty="0" smtClean="0"/>
              <a:t> </a:t>
            </a:r>
            <a:r>
              <a:rPr lang="en-US" dirty="0" err="1" smtClean="0"/>
              <a:t>Nursipalus</a:t>
            </a:r>
            <a:r>
              <a:rPr lang="en-US" dirty="0" smtClean="0"/>
              <a:t> </a:t>
            </a:r>
            <a:r>
              <a:rPr lang="en-US" dirty="0" err="1" smtClean="0"/>
              <a:t>läbi</a:t>
            </a:r>
            <a:r>
              <a:rPr lang="en-US" dirty="0" smtClean="0"/>
              <a:t> </a:t>
            </a:r>
            <a:r>
              <a:rPr lang="en-US" dirty="0" err="1" smtClean="0"/>
              <a:t>kodude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maade</a:t>
            </a:r>
            <a:r>
              <a:rPr lang="en-US" dirty="0" smtClean="0"/>
              <a:t> </a:t>
            </a:r>
            <a:r>
              <a:rPr lang="en-US" dirty="0" err="1" smtClean="0"/>
              <a:t>hindamist</a:t>
            </a:r>
            <a:r>
              <a:rPr lang="en-US" dirty="0" smtClean="0"/>
              <a:t>: </a:t>
            </a:r>
            <a:r>
              <a:rPr lang="en-US" dirty="0" err="1" smtClean="0"/>
              <a:t>missugusel</a:t>
            </a:r>
            <a:r>
              <a:rPr lang="en-US" dirty="0" smtClean="0"/>
              <a:t> </a:t>
            </a:r>
            <a:r>
              <a:rPr lang="en-US" dirty="0" err="1" smtClean="0"/>
              <a:t>õiguslikul</a:t>
            </a:r>
            <a:r>
              <a:rPr lang="en-US" dirty="0" smtClean="0"/>
              <a:t> </a:t>
            </a:r>
            <a:r>
              <a:rPr lang="en-US" dirty="0" err="1" smtClean="0"/>
              <a:t>alusel</a:t>
            </a:r>
            <a:r>
              <a:rPr lang="en-US" dirty="0" smtClean="0"/>
              <a:t>?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hinnatakse</a:t>
            </a:r>
            <a:r>
              <a:rPr lang="en-US" dirty="0" smtClean="0"/>
              <a:t> </a:t>
            </a:r>
            <a:r>
              <a:rPr lang="en-US" dirty="0" err="1" smtClean="0"/>
              <a:t>hüvitusväärtusena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turuväärtust</a:t>
            </a:r>
            <a:r>
              <a:rPr lang="en-US" dirty="0" smtClean="0"/>
              <a:t>, </a:t>
            </a:r>
            <a:r>
              <a:rPr lang="en-US" dirty="0" err="1" smtClean="0"/>
              <a:t>asendusväärtust</a:t>
            </a:r>
            <a:r>
              <a:rPr lang="mr-IN" dirty="0" smtClean="0"/>
              <a:t>…</a:t>
            </a:r>
            <a:r>
              <a:rPr lang="et-EE" dirty="0" smtClean="0"/>
              <a:t>? Inimesi pole nende õigustest informeeritud. </a:t>
            </a:r>
            <a:r>
              <a:rPr lang="en-US" dirty="0" smtClean="0"/>
              <a:t>H</a:t>
            </a:r>
            <a:r>
              <a:rPr lang="et-EE" dirty="0" smtClean="0"/>
              <a:t>etkeseisuga teame, et praegustel tingimustel nad peavad lõpuks loovutama kodud madala hinnaga.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1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Kuidas</a:t>
            </a:r>
            <a:r>
              <a:rPr lang="en-US" dirty="0" smtClean="0"/>
              <a:t> peaks </a:t>
            </a:r>
            <a:r>
              <a:rPr lang="en-US" dirty="0" err="1" smtClean="0"/>
              <a:t>olema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Planeeritakse</a:t>
            </a:r>
            <a:r>
              <a:rPr lang="en-US" dirty="0" smtClean="0"/>
              <a:t> </a:t>
            </a:r>
            <a:r>
              <a:rPr lang="en-US" dirty="0" err="1" smtClean="0"/>
              <a:t>kaugelevaatavalt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kaalutletult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osapooled</a:t>
            </a:r>
            <a:r>
              <a:rPr lang="en-US" dirty="0" smtClean="0"/>
              <a:t> </a:t>
            </a:r>
            <a:r>
              <a:rPr lang="en-US" dirty="0" err="1" smtClean="0"/>
              <a:t>kaasatakse</a:t>
            </a:r>
            <a:r>
              <a:rPr lang="en-US" dirty="0" smtClean="0"/>
              <a:t> </a:t>
            </a:r>
            <a:r>
              <a:rPr lang="en-US" dirty="0" err="1" smtClean="0"/>
              <a:t>õigeaegselt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sisuliselt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Hüvitatakse</a:t>
            </a:r>
            <a:r>
              <a:rPr lang="en-US" dirty="0" smtClean="0"/>
              <a:t> </a:t>
            </a:r>
            <a:r>
              <a:rPr lang="en-US" dirty="0" err="1" smtClean="0"/>
              <a:t>võõrandatavad</a:t>
            </a:r>
            <a:r>
              <a:rPr lang="en-US" dirty="0" smtClean="0"/>
              <a:t> </a:t>
            </a:r>
            <a:r>
              <a:rPr lang="en-US" dirty="0" err="1" smtClean="0"/>
              <a:t>kodud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maad</a:t>
            </a:r>
            <a:r>
              <a:rPr lang="en-US" dirty="0" smtClean="0"/>
              <a:t> </a:t>
            </a:r>
            <a:r>
              <a:rPr lang="en-US" dirty="0" err="1" smtClean="0"/>
              <a:t>eraomanikele</a:t>
            </a:r>
            <a:r>
              <a:rPr lang="en-US" dirty="0" smtClean="0"/>
              <a:t> </a:t>
            </a:r>
            <a:r>
              <a:rPr lang="en-US" dirty="0" err="1" smtClean="0"/>
              <a:t>õiglaselt</a:t>
            </a:r>
            <a:r>
              <a:rPr lang="en-US" dirty="0" smtClean="0"/>
              <a:t>,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heldelt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Hüvitatakse</a:t>
            </a:r>
            <a:r>
              <a:rPr lang="en-US" dirty="0" smtClean="0"/>
              <a:t> </a:t>
            </a:r>
            <a:r>
              <a:rPr lang="en-US" dirty="0" err="1" smtClean="0"/>
              <a:t>häiring</a:t>
            </a:r>
            <a:r>
              <a:rPr lang="en-US" dirty="0" smtClean="0"/>
              <a:t> </a:t>
            </a:r>
            <a:r>
              <a:rPr lang="en-US" dirty="0" err="1" smtClean="0"/>
              <a:t>igakülgselt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kõigile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taluvatele</a:t>
            </a:r>
            <a:r>
              <a:rPr lang="en-US" dirty="0" smtClean="0"/>
              <a:t> </a:t>
            </a:r>
            <a:r>
              <a:rPr lang="en-US" dirty="0" err="1" smtClean="0"/>
              <a:t>osapooltele</a:t>
            </a:r>
            <a:r>
              <a:rPr lang="en-US" dirty="0" smtClean="0"/>
              <a:t>: </a:t>
            </a:r>
            <a:r>
              <a:rPr lang="en-US" dirty="0" err="1" smtClean="0"/>
              <a:t>inimesed</a:t>
            </a:r>
            <a:r>
              <a:rPr lang="en-US" dirty="0" smtClean="0"/>
              <a:t>, </a:t>
            </a:r>
            <a:r>
              <a:rPr lang="en-US" dirty="0" err="1" smtClean="0"/>
              <a:t>ettevõtted</a:t>
            </a:r>
            <a:r>
              <a:rPr lang="en-US" dirty="0" smtClean="0"/>
              <a:t>, </a:t>
            </a:r>
            <a:r>
              <a:rPr lang="en-US" dirty="0" err="1" smtClean="0"/>
              <a:t>kohalikud</a:t>
            </a:r>
            <a:r>
              <a:rPr lang="en-US" dirty="0" smtClean="0"/>
              <a:t> </a:t>
            </a:r>
            <a:r>
              <a:rPr lang="en-US" dirty="0" err="1" smtClean="0"/>
              <a:t>omavalitsused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saaks</a:t>
            </a:r>
            <a:r>
              <a:rPr lang="en-US" dirty="0" smtClean="0"/>
              <a:t> </a:t>
            </a:r>
            <a:r>
              <a:rPr lang="en-US" dirty="0" err="1" smtClean="0"/>
              <a:t>Riigikaitsekomisjon</a:t>
            </a:r>
            <a:r>
              <a:rPr lang="en-US" dirty="0" smtClean="0"/>
              <a:t> </a:t>
            </a:r>
            <a:r>
              <a:rPr lang="en-US" dirty="0" err="1" smtClean="0"/>
              <a:t>teha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Suunata</a:t>
            </a:r>
            <a:r>
              <a:rPr lang="en-US" dirty="0" smtClean="0"/>
              <a:t> KAHOS </a:t>
            </a:r>
            <a:r>
              <a:rPr lang="en-US" dirty="0" err="1" smtClean="0"/>
              <a:t>muutmisele</a:t>
            </a:r>
            <a:r>
              <a:rPr lang="en-US" dirty="0" smtClean="0"/>
              <a:t> </a:t>
            </a:r>
            <a:r>
              <a:rPr lang="en-US" dirty="0" err="1" smtClean="0"/>
              <a:t>nii</a:t>
            </a:r>
            <a:r>
              <a:rPr lang="en-US" dirty="0" smtClean="0"/>
              <a:t>, et </a:t>
            </a:r>
            <a:r>
              <a:rPr lang="en-US" dirty="0" err="1" smtClean="0"/>
              <a:t>seaduse</a:t>
            </a:r>
            <a:r>
              <a:rPr lang="en-US" dirty="0" smtClean="0"/>
              <a:t> </a:t>
            </a:r>
            <a:r>
              <a:rPr lang="en-US" dirty="0" err="1" smtClean="0"/>
              <a:t>eesmärk</a:t>
            </a:r>
            <a:r>
              <a:rPr lang="en-US" dirty="0" smtClean="0"/>
              <a:t> </a:t>
            </a:r>
            <a:r>
              <a:rPr lang="en-US" dirty="0" err="1" smtClean="0"/>
              <a:t>oleks</a:t>
            </a:r>
            <a:r>
              <a:rPr lang="en-US" dirty="0" smtClean="0"/>
              <a:t> </a:t>
            </a:r>
            <a:r>
              <a:rPr lang="en-US" dirty="0" err="1" smtClean="0"/>
              <a:t>selge</a:t>
            </a:r>
            <a:r>
              <a:rPr lang="en-US" dirty="0" smtClean="0"/>
              <a:t>: </a:t>
            </a:r>
            <a:r>
              <a:rPr lang="en-US" dirty="0" err="1" smtClean="0"/>
              <a:t>õiglaselt</a:t>
            </a:r>
            <a:r>
              <a:rPr lang="en-US" dirty="0" smtClean="0"/>
              <a:t> </a:t>
            </a:r>
            <a:r>
              <a:rPr lang="en-US" b="1" dirty="0" err="1" smtClean="0"/>
              <a:t>helde</a:t>
            </a:r>
            <a:r>
              <a:rPr lang="en-US" dirty="0" smtClean="0"/>
              <a:t> </a:t>
            </a:r>
            <a:r>
              <a:rPr lang="en-US" b="1" dirty="0" err="1" smtClean="0"/>
              <a:t>hüvitamine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Teha</a:t>
            </a:r>
            <a:r>
              <a:rPr lang="en-US" dirty="0" smtClean="0"/>
              <a:t> </a:t>
            </a:r>
            <a:r>
              <a:rPr lang="en-US" dirty="0" err="1" smtClean="0"/>
              <a:t>täidesaatvale</a:t>
            </a:r>
            <a:r>
              <a:rPr lang="en-US" dirty="0" smtClean="0"/>
              <a:t> </a:t>
            </a:r>
            <a:r>
              <a:rPr lang="en-US" dirty="0" err="1" smtClean="0"/>
              <a:t>võimule</a:t>
            </a:r>
            <a:r>
              <a:rPr lang="en-US" dirty="0" smtClean="0"/>
              <a:t> </a:t>
            </a:r>
            <a:r>
              <a:rPr lang="en-US" dirty="0" err="1" smtClean="0"/>
              <a:t>ettepanek</a:t>
            </a:r>
            <a:r>
              <a:rPr lang="en-US" dirty="0" smtClean="0"/>
              <a:t> </a:t>
            </a:r>
            <a:r>
              <a:rPr lang="en-US" dirty="0" err="1" smtClean="0"/>
              <a:t>harjutusvälju</a:t>
            </a:r>
            <a:r>
              <a:rPr lang="en-US" dirty="0" smtClean="0"/>
              <a:t> </a:t>
            </a:r>
            <a:r>
              <a:rPr lang="en-US" dirty="0" err="1" smtClean="0"/>
              <a:t>ümbritsevate</a:t>
            </a:r>
            <a:r>
              <a:rPr lang="en-US" dirty="0" smtClean="0"/>
              <a:t> </a:t>
            </a:r>
            <a:r>
              <a:rPr lang="en-US" b="1" dirty="0" err="1" smtClean="0"/>
              <a:t>erimajanduspiirkondade</a:t>
            </a:r>
            <a:r>
              <a:rPr lang="en-US" dirty="0" smtClean="0"/>
              <a:t> </a:t>
            </a:r>
            <a:r>
              <a:rPr lang="en-US" dirty="0" err="1" smtClean="0"/>
              <a:t>loomiseks</a:t>
            </a:r>
            <a:r>
              <a:rPr lang="en-US" dirty="0" smtClean="0"/>
              <a:t>, </a:t>
            </a:r>
            <a:r>
              <a:rPr lang="en-US" dirty="0" smtClean="0"/>
              <a:t>mille </a:t>
            </a:r>
            <a:r>
              <a:rPr lang="en-US" dirty="0" err="1" smtClean="0"/>
              <a:t>meetmete</a:t>
            </a:r>
            <a:r>
              <a:rPr lang="en-US" dirty="0" smtClean="0"/>
              <a:t> </a:t>
            </a:r>
            <a:r>
              <a:rPr lang="en-US" dirty="0" err="1" smtClean="0"/>
              <a:t>väljatöötamisel</a:t>
            </a:r>
            <a:r>
              <a:rPr lang="en-US" dirty="0" smtClean="0"/>
              <a:t> </a:t>
            </a:r>
            <a:r>
              <a:rPr lang="en-US" dirty="0" err="1" smtClean="0"/>
              <a:t>kaasatakse</a:t>
            </a:r>
            <a:r>
              <a:rPr lang="en-US" dirty="0" smtClean="0"/>
              <a:t> </a:t>
            </a: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kohalikud</a:t>
            </a:r>
            <a:r>
              <a:rPr lang="en-US" dirty="0" smtClean="0"/>
              <a:t> </a:t>
            </a:r>
            <a:r>
              <a:rPr lang="en-US" dirty="0" err="1" smtClean="0"/>
              <a:t>kogukonnad</a:t>
            </a:r>
            <a:r>
              <a:rPr lang="en-US" dirty="0" smtClean="0"/>
              <a:t>, </a:t>
            </a:r>
            <a:r>
              <a:rPr lang="en-US" dirty="0" err="1" smtClean="0"/>
              <a:t>KOVid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ettevõtted</a:t>
            </a:r>
            <a:r>
              <a:rPr lang="en-US" dirty="0" smtClean="0"/>
              <a:t>. </a:t>
            </a:r>
            <a:r>
              <a:rPr lang="en-US" dirty="0" err="1" smtClean="0"/>
              <a:t>Häiring</a:t>
            </a:r>
            <a:r>
              <a:rPr lang="en-US" dirty="0" smtClean="0"/>
              <a:t> </a:t>
            </a:r>
            <a:r>
              <a:rPr lang="en-US" dirty="0" err="1" smtClean="0"/>
              <a:t>kompenseeritakse</a:t>
            </a:r>
            <a:r>
              <a:rPr lang="en-US" dirty="0" smtClean="0"/>
              <a:t> </a:t>
            </a: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kohalikele</a:t>
            </a:r>
            <a:r>
              <a:rPr lang="en-US" dirty="0" smtClean="0"/>
              <a:t> </a:t>
            </a:r>
            <a:r>
              <a:rPr lang="en-US" dirty="0" err="1" smtClean="0"/>
              <a:t>omavalitsustele</a:t>
            </a:r>
            <a:r>
              <a:rPr lang="en-US" dirty="0" smtClean="0"/>
              <a:t>, </a:t>
            </a:r>
            <a:r>
              <a:rPr lang="en-US" dirty="0" err="1" smtClean="0"/>
              <a:t>inimestele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ettevõtetele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Astuda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, </a:t>
            </a:r>
            <a:r>
              <a:rPr lang="en-US" dirty="0" err="1" smtClean="0"/>
              <a:t>tagamaks</a:t>
            </a:r>
            <a:r>
              <a:rPr lang="en-US" dirty="0" smtClean="0"/>
              <a:t> </a:t>
            </a:r>
            <a:r>
              <a:rPr lang="en-US" dirty="0" err="1" smtClean="0"/>
              <a:t>kaitseotstarbelise</a:t>
            </a:r>
            <a:r>
              <a:rPr lang="en-US" dirty="0" smtClean="0"/>
              <a:t> </a:t>
            </a:r>
            <a:r>
              <a:rPr lang="en-US" b="1" dirty="0" err="1" smtClean="0"/>
              <a:t>ruumilise</a:t>
            </a:r>
            <a:r>
              <a:rPr lang="en-US" b="1" dirty="0" smtClean="0"/>
              <a:t> </a:t>
            </a:r>
            <a:r>
              <a:rPr lang="en-US" b="1" dirty="0" err="1" smtClean="0"/>
              <a:t>planeerimise</a:t>
            </a:r>
            <a:r>
              <a:rPr lang="en-US" b="1" dirty="0" smtClean="0"/>
              <a:t> </a:t>
            </a:r>
            <a:r>
              <a:rPr lang="en-US" b="1" dirty="0" err="1" smtClean="0"/>
              <a:t>seaduslikkus</a:t>
            </a:r>
            <a:r>
              <a:rPr lang="en-US" dirty="0" smtClean="0"/>
              <a:t>: </a:t>
            </a:r>
            <a:r>
              <a:rPr lang="en-US" dirty="0" err="1" smtClean="0"/>
              <a:t>pikaajaliste</a:t>
            </a:r>
            <a:r>
              <a:rPr lang="en-US" dirty="0" smtClean="0"/>
              <a:t> </a:t>
            </a:r>
            <a:r>
              <a:rPr lang="en-US" dirty="0" err="1" smtClean="0"/>
              <a:t>kaalutletud</a:t>
            </a:r>
            <a:r>
              <a:rPr lang="en-US" dirty="0" smtClean="0"/>
              <a:t> </a:t>
            </a:r>
            <a:r>
              <a:rPr lang="en-US" dirty="0" err="1" smtClean="0"/>
              <a:t>plaanide</a:t>
            </a:r>
            <a:r>
              <a:rPr lang="en-US" dirty="0" smtClean="0"/>
              <a:t> </a:t>
            </a:r>
            <a:r>
              <a:rPr lang="en-US" dirty="0" err="1" smtClean="0"/>
              <a:t>olemasolu</a:t>
            </a:r>
            <a:r>
              <a:rPr lang="en-US" dirty="0" smtClean="0"/>
              <a:t> </a:t>
            </a:r>
            <a:r>
              <a:rPr lang="en-US" dirty="0" err="1" smtClean="0"/>
              <a:t>koos</a:t>
            </a:r>
            <a:r>
              <a:rPr lang="en-US" dirty="0" smtClean="0"/>
              <a:t> </a:t>
            </a:r>
            <a:r>
              <a:rPr lang="en-US" dirty="0" err="1" smtClean="0"/>
              <a:t>vastavate</a:t>
            </a:r>
            <a:r>
              <a:rPr lang="en-US" dirty="0" smtClean="0"/>
              <a:t> </a:t>
            </a:r>
            <a:r>
              <a:rPr lang="en-US" dirty="0" err="1" smtClean="0"/>
              <a:t>hüvitusskeemide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/>
              <a:t> </a:t>
            </a:r>
            <a:r>
              <a:rPr lang="en-US" dirty="0" err="1" smtClean="0"/>
              <a:t>eraomanikke</a:t>
            </a:r>
            <a:r>
              <a:rPr lang="en-US" dirty="0" smtClean="0"/>
              <a:t> </a:t>
            </a:r>
            <a:r>
              <a:rPr lang="en-US" dirty="0" err="1" smtClean="0"/>
              <a:t>kaitsva</a:t>
            </a:r>
            <a:r>
              <a:rPr lang="en-US" dirty="0" smtClean="0"/>
              <a:t> </a:t>
            </a:r>
            <a:r>
              <a:rPr lang="en-US" dirty="0" err="1" smtClean="0"/>
              <a:t>seadusandlusega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6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316" y="859269"/>
            <a:ext cx="5617484" cy="26999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Anto</a:t>
            </a:r>
            <a:r>
              <a:rPr lang="en-US" b="1" dirty="0" smtClean="0"/>
              <a:t> </a:t>
            </a:r>
            <a:r>
              <a:rPr lang="en-US" b="1" dirty="0" err="1" smtClean="0"/>
              <a:t>Raukas</a:t>
            </a:r>
            <a:r>
              <a:rPr lang="en-US" b="1" dirty="0" smtClean="0"/>
              <a:t> </a:t>
            </a:r>
            <a:r>
              <a:rPr lang="en-US" b="1" dirty="0" err="1" smtClean="0"/>
              <a:t>ja</a:t>
            </a:r>
            <a:r>
              <a:rPr lang="en-US" b="1" dirty="0" smtClean="0"/>
              <a:t> </a:t>
            </a:r>
            <a:r>
              <a:rPr lang="en-US" b="1" dirty="0" err="1" smtClean="0"/>
              <a:t>Hella</a:t>
            </a:r>
            <a:r>
              <a:rPr lang="en-US" b="1" dirty="0" smtClean="0"/>
              <a:t> Kink (TTÜ </a:t>
            </a:r>
            <a:r>
              <a:rPr lang="en-US" b="1" dirty="0" err="1" smtClean="0"/>
              <a:t>Geoloogia</a:t>
            </a:r>
            <a:r>
              <a:rPr lang="en-US" b="1" dirty="0" smtClean="0"/>
              <a:t> </a:t>
            </a:r>
            <a:r>
              <a:rPr lang="en-US" b="1" dirty="0" err="1" smtClean="0"/>
              <a:t>Instituut</a:t>
            </a:r>
            <a:r>
              <a:rPr lang="en-US" b="1" dirty="0" smtClean="0"/>
              <a:t>), 1999: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 smtClean="0"/>
              <a:t>kaitsevägi</a:t>
            </a:r>
            <a:r>
              <a:rPr lang="en-US" dirty="0" smtClean="0"/>
              <a:t> </a:t>
            </a:r>
            <a:r>
              <a:rPr lang="en-US" dirty="0" err="1" smtClean="0"/>
              <a:t>rajab</a:t>
            </a:r>
            <a:r>
              <a:rPr lang="en-US" dirty="0" smtClean="0"/>
              <a:t> </a:t>
            </a:r>
            <a:r>
              <a:rPr lang="en-US" dirty="0" err="1" smtClean="0"/>
              <a:t>praegu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polügoone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möödanikust</a:t>
            </a:r>
            <a:r>
              <a:rPr lang="en-US" dirty="0" smtClean="0"/>
              <a:t> </a:t>
            </a:r>
            <a:r>
              <a:rPr lang="en-US" dirty="0" err="1" smtClean="0"/>
              <a:t>võiks</a:t>
            </a:r>
            <a:r>
              <a:rPr lang="en-US" dirty="0" smtClean="0"/>
              <a:t> </a:t>
            </a:r>
            <a:r>
              <a:rPr lang="en-US" dirty="0" err="1" smtClean="0"/>
              <a:t>mõndagi</a:t>
            </a:r>
            <a:r>
              <a:rPr lang="en-US" dirty="0" smtClean="0"/>
              <a:t> </a:t>
            </a:r>
            <a:r>
              <a:rPr lang="en-US" dirty="0" err="1" smtClean="0"/>
              <a:t>õppida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0" y="859269"/>
            <a:ext cx="1902763" cy="269994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28031"/>
            <a:ext cx="8229600" cy="1998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Kasutades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tegevuse</a:t>
            </a:r>
            <a:r>
              <a:rPr lang="en-US" dirty="0" smtClean="0"/>
              <a:t> </a:t>
            </a:r>
            <a:r>
              <a:rPr lang="en-US" dirty="0" err="1" smtClean="0"/>
              <a:t>põhjendusena</a:t>
            </a:r>
            <a:r>
              <a:rPr lang="en-US" dirty="0" smtClean="0"/>
              <a:t> </a:t>
            </a:r>
            <a:r>
              <a:rPr lang="en-US" dirty="0" err="1" smtClean="0"/>
              <a:t>argumenti</a:t>
            </a:r>
            <a:r>
              <a:rPr lang="en-US" dirty="0" smtClean="0"/>
              <a:t> </a:t>
            </a:r>
            <a:r>
              <a:rPr lang="en-US" dirty="0" err="1" smtClean="0"/>
              <a:t>demokraatia</a:t>
            </a:r>
            <a:r>
              <a:rPr lang="en-US" dirty="0" smtClean="0"/>
              <a:t> </a:t>
            </a:r>
            <a:r>
              <a:rPr lang="en-US" dirty="0" err="1" smtClean="0"/>
              <a:t>kaitsmise</a:t>
            </a:r>
            <a:r>
              <a:rPr lang="en-US" dirty="0" smtClean="0"/>
              <a:t> </a:t>
            </a:r>
            <a:r>
              <a:rPr lang="en-US" dirty="0" err="1" smtClean="0"/>
              <a:t>erakorralisest</a:t>
            </a:r>
            <a:r>
              <a:rPr lang="en-US" dirty="0" smtClean="0"/>
              <a:t> </a:t>
            </a:r>
            <a:r>
              <a:rPr lang="en-US" dirty="0" err="1" smtClean="0"/>
              <a:t>vajadusest</a:t>
            </a:r>
            <a:r>
              <a:rPr lang="en-US" dirty="0" smtClean="0"/>
              <a:t>, </a:t>
            </a:r>
            <a:r>
              <a:rPr lang="en-US" dirty="0" err="1" smtClean="0"/>
              <a:t>peame</a:t>
            </a:r>
            <a:r>
              <a:rPr lang="en-US" dirty="0" smtClean="0"/>
              <a:t> </a:t>
            </a:r>
            <a:r>
              <a:rPr lang="en-US" dirty="0" err="1" smtClean="0"/>
              <a:t>samaaegselt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demokraatia</a:t>
            </a:r>
            <a:r>
              <a:rPr lang="en-US" dirty="0" smtClean="0"/>
              <a:t> </a:t>
            </a:r>
            <a:r>
              <a:rPr lang="en-US" dirty="0" err="1" smtClean="0"/>
              <a:t>põhimõtteid</a:t>
            </a:r>
            <a:r>
              <a:rPr lang="en-US" dirty="0" smtClean="0"/>
              <a:t> </a:t>
            </a:r>
            <a:r>
              <a:rPr lang="en-US" dirty="0" err="1" smtClean="0"/>
              <a:t>rakendama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5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316" y="859269"/>
            <a:ext cx="5617484" cy="5773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Anto</a:t>
            </a:r>
            <a:r>
              <a:rPr lang="en-US" b="1" dirty="0" smtClean="0"/>
              <a:t> </a:t>
            </a:r>
            <a:r>
              <a:rPr lang="en-US" b="1" dirty="0" err="1" smtClean="0"/>
              <a:t>Raukas</a:t>
            </a:r>
            <a:r>
              <a:rPr lang="en-US" b="1" dirty="0" smtClean="0"/>
              <a:t> </a:t>
            </a:r>
            <a:r>
              <a:rPr lang="en-US" b="1" dirty="0" err="1" smtClean="0"/>
              <a:t>ja</a:t>
            </a:r>
            <a:r>
              <a:rPr lang="en-US" b="1" dirty="0" smtClean="0"/>
              <a:t> </a:t>
            </a:r>
            <a:r>
              <a:rPr lang="en-US" b="1" dirty="0" err="1" smtClean="0"/>
              <a:t>Hella</a:t>
            </a:r>
            <a:r>
              <a:rPr lang="en-US" b="1" dirty="0" smtClean="0"/>
              <a:t> Kink (TTÜ </a:t>
            </a:r>
            <a:r>
              <a:rPr lang="en-US" b="1" dirty="0" err="1" smtClean="0"/>
              <a:t>Geoloogia</a:t>
            </a:r>
            <a:r>
              <a:rPr lang="en-US" b="1" dirty="0" smtClean="0"/>
              <a:t> </a:t>
            </a:r>
            <a:r>
              <a:rPr lang="en-US" b="1" dirty="0" err="1" smtClean="0"/>
              <a:t>Instituut</a:t>
            </a:r>
            <a:r>
              <a:rPr lang="en-US" b="1" dirty="0" smtClean="0"/>
              <a:t>), 1999: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vähe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võimalik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nii</a:t>
            </a:r>
            <a:r>
              <a:rPr lang="en-US" dirty="0" smtClean="0"/>
              <a:t> </a:t>
            </a:r>
            <a:r>
              <a:rPr lang="en-US" dirty="0" err="1" smtClean="0"/>
              <a:t>palju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vaja</a:t>
            </a:r>
            <a:r>
              <a:rPr lang="en-US" dirty="0" smtClean="0"/>
              <a:t>. </a:t>
            </a:r>
            <a:r>
              <a:rPr lang="en-US" dirty="0" err="1" smtClean="0"/>
              <a:t>Eesti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aitsevägi</a:t>
            </a:r>
            <a:r>
              <a:rPr lang="en-US" dirty="0" smtClean="0"/>
              <a:t> </a:t>
            </a:r>
            <a:r>
              <a:rPr lang="en-US" dirty="0" err="1" smtClean="0"/>
              <a:t>rajab</a:t>
            </a:r>
            <a:r>
              <a:rPr lang="en-US" dirty="0" smtClean="0"/>
              <a:t> </a:t>
            </a:r>
            <a:r>
              <a:rPr lang="en-US" dirty="0" err="1" smtClean="0"/>
              <a:t>praegu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polügoone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möödanikust</a:t>
            </a:r>
            <a:r>
              <a:rPr lang="en-US" dirty="0" smtClean="0"/>
              <a:t> </a:t>
            </a:r>
            <a:r>
              <a:rPr lang="en-US" dirty="0" err="1" smtClean="0"/>
              <a:t>võiks</a:t>
            </a:r>
            <a:r>
              <a:rPr lang="en-US" dirty="0" smtClean="0"/>
              <a:t> </a:t>
            </a:r>
            <a:r>
              <a:rPr lang="en-US" dirty="0" err="1" smtClean="0"/>
              <a:t>mõndagi</a:t>
            </a:r>
            <a:r>
              <a:rPr lang="en-US" dirty="0" smtClean="0"/>
              <a:t> </a:t>
            </a:r>
            <a:r>
              <a:rPr lang="en-US" dirty="0" err="1" smtClean="0"/>
              <a:t>õppida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maksa</a:t>
            </a:r>
            <a:r>
              <a:rPr lang="en-US" dirty="0" smtClean="0"/>
              <a:t> </a:t>
            </a:r>
            <a:r>
              <a:rPr lang="en-US" dirty="0" err="1" smtClean="0"/>
              <a:t>ahnitseda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Tuleks</a:t>
            </a:r>
            <a:r>
              <a:rPr lang="en-US" dirty="0" smtClean="0"/>
              <a:t> </a:t>
            </a:r>
            <a:r>
              <a:rPr lang="en-US" dirty="0" err="1" smtClean="0"/>
              <a:t>maksimaalselt</a:t>
            </a:r>
            <a:r>
              <a:rPr lang="en-US" dirty="0" smtClean="0"/>
              <a:t> </a:t>
            </a:r>
            <a:r>
              <a:rPr lang="en-US" dirty="0" err="1" smtClean="0"/>
              <a:t>vältida</a:t>
            </a:r>
            <a:r>
              <a:rPr lang="en-US" dirty="0" smtClean="0"/>
              <a:t> </a:t>
            </a:r>
            <a:r>
              <a:rPr lang="en-US" dirty="0" err="1" smtClean="0"/>
              <a:t>looduskauneid</a:t>
            </a:r>
            <a:r>
              <a:rPr lang="en-US" dirty="0" smtClean="0"/>
              <a:t>, </a:t>
            </a:r>
            <a:r>
              <a:rPr lang="en-US" dirty="0" err="1" smtClean="0"/>
              <a:t>loodusharuldusi</a:t>
            </a:r>
            <a:r>
              <a:rPr lang="en-US" dirty="0" smtClean="0"/>
              <a:t> </a:t>
            </a:r>
            <a:r>
              <a:rPr lang="en-US" dirty="0" err="1" smtClean="0"/>
              <a:t>sisaldavaid</a:t>
            </a:r>
            <a:r>
              <a:rPr lang="en-US" dirty="0" smtClean="0"/>
              <a:t>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hinnalise</a:t>
            </a:r>
            <a:r>
              <a:rPr lang="en-US" dirty="0" smtClean="0"/>
              <a:t> </a:t>
            </a:r>
            <a:r>
              <a:rPr lang="en-US" dirty="0" err="1" smtClean="0"/>
              <a:t>põllumaa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puistutega</a:t>
            </a:r>
            <a:r>
              <a:rPr lang="en-US" dirty="0" smtClean="0"/>
              <a:t> </a:t>
            </a:r>
            <a:r>
              <a:rPr lang="en-US" dirty="0" err="1" smtClean="0"/>
              <a:t>alasid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Läbirääkimiste</a:t>
            </a:r>
            <a:r>
              <a:rPr lang="en-US" dirty="0" smtClean="0"/>
              <a:t> </a:t>
            </a:r>
            <a:r>
              <a:rPr lang="en-US" dirty="0" err="1" smtClean="0"/>
              <a:t>pidamist</a:t>
            </a:r>
            <a:r>
              <a:rPr lang="en-US" dirty="0" smtClean="0"/>
              <a:t>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õppida</a:t>
            </a:r>
            <a:r>
              <a:rPr lang="en-US" dirty="0" smtClean="0"/>
              <a:t>. </a:t>
            </a:r>
            <a:r>
              <a:rPr lang="en-US" dirty="0" err="1" smtClean="0"/>
              <a:t>Jõuga</a:t>
            </a:r>
            <a:r>
              <a:rPr lang="en-US" dirty="0" smtClean="0"/>
              <a:t> </a:t>
            </a:r>
            <a:r>
              <a:rPr lang="en-US" dirty="0" err="1" smtClean="0"/>
              <a:t>võtmine</a:t>
            </a:r>
            <a:r>
              <a:rPr lang="en-US" dirty="0" smtClean="0"/>
              <a:t>, </a:t>
            </a:r>
            <a:r>
              <a:rPr lang="en-US" dirty="0" err="1" smtClean="0"/>
              <a:t>nagu</a:t>
            </a:r>
            <a:r>
              <a:rPr lang="en-US" dirty="0" smtClean="0"/>
              <a:t> </a:t>
            </a:r>
            <a:r>
              <a:rPr lang="en-US" dirty="0" err="1" smtClean="0"/>
              <a:t>oli</a:t>
            </a:r>
            <a:r>
              <a:rPr lang="en-US" dirty="0" smtClean="0"/>
              <a:t> </a:t>
            </a:r>
            <a:r>
              <a:rPr lang="en-US" dirty="0" err="1" smtClean="0"/>
              <a:t>toonases</a:t>
            </a:r>
            <a:r>
              <a:rPr lang="en-US" dirty="0" smtClean="0"/>
              <a:t> </a:t>
            </a:r>
            <a:r>
              <a:rPr lang="en-US" dirty="0" err="1" smtClean="0"/>
              <a:t>Nõukogude</a:t>
            </a:r>
            <a:r>
              <a:rPr lang="en-US" dirty="0" smtClean="0"/>
              <a:t> </a:t>
            </a:r>
            <a:r>
              <a:rPr lang="en-US" dirty="0" err="1" smtClean="0"/>
              <a:t>Liidus</a:t>
            </a:r>
            <a:r>
              <a:rPr lang="en-US" dirty="0" smtClean="0"/>
              <a:t>,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tule</a:t>
            </a:r>
            <a:r>
              <a:rPr lang="en-US" dirty="0" smtClean="0"/>
              <a:t> </a:t>
            </a:r>
            <a:r>
              <a:rPr lang="en-US" dirty="0" err="1" smtClean="0"/>
              <a:t>kasuks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0" y="859269"/>
            <a:ext cx="1902763" cy="26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Põhja-Eesti</a:t>
            </a:r>
            <a:r>
              <a:rPr lang="en-US" dirty="0" smtClean="0"/>
              <a:t> </a:t>
            </a:r>
            <a:r>
              <a:rPr lang="en-US" dirty="0" err="1" smtClean="0"/>
              <a:t>harjutusala</a:t>
            </a:r>
            <a:r>
              <a:rPr lang="en-US" dirty="0" smtClean="0"/>
              <a:t> </a:t>
            </a:r>
            <a:r>
              <a:rPr lang="en-US" dirty="0" err="1" smtClean="0"/>
              <a:t>kogemused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Üheksas</a:t>
            </a:r>
            <a:r>
              <a:rPr lang="en-US" dirty="0" smtClean="0"/>
              <a:t> </a:t>
            </a:r>
            <a:r>
              <a:rPr lang="en-US" dirty="0" err="1" smtClean="0"/>
              <a:t>aasta</a:t>
            </a:r>
            <a:r>
              <a:rPr lang="en-US" dirty="0" smtClean="0"/>
              <a:t> </a:t>
            </a:r>
            <a:r>
              <a:rPr lang="en-US" dirty="0" err="1" smtClean="0"/>
              <a:t>Kaitseväe</a:t>
            </a:r>
            <a:r>
              <a:rPr lang="en-US" dirty="0" smtClean="0"/>
              <a:t> </a:t>
            </a:r>
            <a:r>
              <a:rPr lang="en-US" dirty="0" err="1" smtClean="0"/>
              <a:t>harjutusalade</a:t>
            </a:r>
            <a:r>
              <a:rPr lang="en-US" dirty="0" smtClean="0"/>
              <a:t> </a:t>
            </a:r>
            <a:r>
              <a:rPr lang="en-US" dirty="0" err="1" smtClean="0"/>
              <a:t>jokkskeemidega</a:t>
            </a:r>
            <a:r>
              <a:rPr lang="en-US" dirty="0" smtClean="0"/>
              <a:t> </a:t>
            </a:r>
            <a:r>
              <a:rPr lang="en-US" dirty="0" err="1" smtClean="0"/>
              <a:t>planeerimist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Viies</a:t>
            </a:r>
            <a:r>
              <a:rPr lang="en-US" dirty="0" smtClean="0"/>
              <a:t> </a:t>
            </a:r>
            <a:r>
              <a:rPr lang="en-US" dirty="0" err="1" smtClean="0"/>
              <a:t>aasta</a:t>
            </a:r>
            <a:r>
              <a:rPr lang="en-US" dirty="0" smtClean="0"/>
              <a:t> </a:t>
            </a:r>
            <a:r>
              <a:rPr lang="en-US" dirty="0" err="1" smtClean="0"/>
              <a:t>koduomanike</a:t>
            </a:r>
            <a:r>
              <a:rPr lang="en-US" dirty="0" smtClean="0"/>
              <a:t> </a:t>
            </a:r>
            <a:r>
              <a:rPr lang="en-US" dirty="0" err="1" smtClean="0"/>
              <a:t>KAHOSega</a:t>
            </a:r>
            <a:r>
              <a:rPr lang="en-US" dirty="0" smtClean="0"/>
              <a:t> </a:t>
            </a:r>
            <a:r>
              <a:rPr lang="en-US" dirty="0" err="1" smtClean="0"/>
              <a:t>tüssamist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Tulemus</a:t>
            </a:r>
            <a:r>
              <a:rPr lang="en-US" dirty="0" smtClean="0"/>
              <a:t>: </a:t>
            </a:r>
            <a:r>
              <a:rPr lang="en-US" dirty="0" err="1" smtClean="0"/>
              <a:t>kohaliku</a:t>
            </a:r>
            <a:r>
              <a:rPr lang="en-US" dirty="0" smtClean="0"/>
              <a:t> </a:t>
            </a:r>
            <a:r>
              <a:rPr lang="en-US" dirty="0" err="1" smtClean="0"/>
              <a:t>kogukonna</a:t>
            </a:r>
            <a:r>
              <a:rPr lang="en-US" dirty="0" smtClean="0"/>
              <a:t> </a:t>
            </a:r>
            <a:r>
              <a:rPr lang="en-US" dirty="0" err="1" smtClean="0"/>
              <a:t>pettumine</a:t>
            </a:r>
            <a:r>
              <a:rPr lang="en-US" dirty="0" smtClean="0"/>
              <a:t>, </a:t>
            </a:r>
            <a:r>
              <a:rPr lang="en-US" dirty="0" err="1" smtClean="0"/>
              <a:t>suured</a:t>
            </a:r>
            <a:r>
              <a:rPr lang="en-US" dirty="0" smtClean="0"/>
              <a:t> </a:t>
            </a:r>
            <a:r>
              <a:rPr lang="en-US" dirty="0" err="1" smtClean="0"/>
              <a:t>raskused</a:t>
            </a:r>
            <a:r>
              <a:rPr lang="en-US" dirty="0" smtClean="0"/>
              <a:t> </a:t>
            </a:r>
            <a:r>
              <a:rPr lang="en-US" dirty="0" err="1" smtClean="0"/>
              <a:t>Nursipalu</a:t>
            </a:r>
            <a:r>
              <a:rPr lang="en-US" dirty="0" smtClean="0"/>
              <a:t> </a:t>
            </a:r>
            <a:r>
              <a:rPr lang="en-US" dirty="0" err="1" smtClean="0"/>
              <a:t>harjutusvälja</a:t>
            </a:r>
            <a:r>
              <a:rPr lang="en-US" dirty="0" smtClean="0"/>
              <a:t> </a:t>
            </a:r>
            <a:r>
              <a:rPr lang="en-US" dirty="0" err="1" smtClean="0"/>
              <a:t>arendamisel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1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Ruumiline planeerimine </a:t>
            </a:r>
            <a:r>
              <a:rPr lang="en-US" i="1" smtClean="0"/>
              <a:t>vs</a:t>
            </a:r>
            <a:r>
              <a:rPr lang="en-US" smtClean="0"/>
              <a:t> maade hõlvamine?</a:t>
            </a:r>
            <a:endParaRPr lang="en-US" dirty="0"/>
          </a:p>
        </p:txBody>
      </p:sp>
      <p:pic>
        <p:nvPicPr>
          <p:cNvPr id="3" name="Picture 2" descr="Lis joon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65" y="1417637"/>
            <a:ext cx="7338133" cy="52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Ruumiline planeerimine </a:t>
            </a:r>
            <a:r>
              <a:rPr lang="en-US" i="1" smtClean="0"/>
              <a:t>vs</a:t>
            </a:r>
            <a:r>
              <a:rPr lang="en-US" smtClean="0"/>
              <a:t> maade hõlvamine?</a:t>
            </a:r>
            <a:endParaRPr lang="en-US" dirty="0"/>
          </a:p>
        </p:txBody>
      </p:sp>
      <p:pic>
        <p:nvPicPr>
          <p:cNvPr id="3" name="Picture 2" descr="0001_Layer Comp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80" y="1417638"/>
            <a:ext cx="6561984" cy="53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Ruumiline</a:t>
            </a:r>
            <a:r>
              <a:rPr lang="en-US" dirty="0" smtClean="0"/>
              <a:t> </a:t>
            </a:r>
            <a:r>
              <a:rPr lang="en-US" dirty="0" err="1" smtClean="0"/>
              <a:t>planeerimine</a:t>
            </a:r>
            <a:r>
              <a:rPr lang="en-US" dirty="0" smtClean="0"/>
              <a:t>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maade</a:t>
            </a:r>
            <a:r>
              <a:rPr lang="en-US" dirty="0" smtClean="0"/>
              <a:t> </a:t>
            </a:r>
            <a:r>
              <a:rPr lang="en-US" dirty="0" err="1" smtClean="0"/>
              <a:t>hõlvamine</a:t>
            </a:r>
            <a:r>
              <a:rPr lang="en-US" dirty="0" smtClean="0"/>
              <a:t>: </a:t>
            </a:r>
            <a:r>
              <a:rPr lang="en-US" dirty="0" err="1" smtClean="0"/>
              <a:t>tulemus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äga</a:t>
            </a:r>
            <a:r>
              <a:rPr lang="en-US" dirty="0" smtClean="0"/>
              <a:t> </a:t>
            </a:r>
            <a:r>
              <a:rPr lang="en-US" dirty="0" err="1" smtClean="0"/>
              <a:t>suured</a:t>
            </a:r>
            <a:r>
              <a:rPr lang="en-US" dirty="0" smtClean="0"/>
              <a:t> </a:t>
            </a:r>
            <a:r>
              <a:rPr lang="en-US" dirty="0" err="1" smtClean="0"/>
              <a:t>maa-alad</a:t>
            </a:r>
            <a:r>
              <a:rPr lang="en-US" dirty="0" smtClean="0"/>
              <a:t> </a:t>
            </a:r>
            <a:r>
              <a:rPr lang="en-US" dirty="0" err="1" smtClean="0"/>
              <a:t>lähevad</a:t>
            </a:r>
            <a:r>
              <a:rPr lang="en-US" dirty="0" smtClean="0"/>
              <a:t> </a:t>
            </a:r>
            <a:r>
              <a:rPr lang="en-US" dirty="0" err="1" smtClean="0"/>
              <a:t>inimeste</a:t>
            </a:r>
            <a:r>
              <a:rPr lang="en-US" dirty="0" smtClean="0"/>
              <a:t> </a:t>
            </a:r>
            <a:r>
              <a:rPr lang="en-US" dirty="0" err="1" smtClean="0"/>
              <a:t>kasutusest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tükkhaaval</a:t>
            </a:r>
            <a:r>
              <a:rPr lang="en-US" dirty="0" smtClean="0"/>
              <a:t>, </a:t>
            </a:r>
            <a:r>
              <a:rPr lang="en-US" dirty="0" err="1" smtClean="0"/>
              <a:t>kumuleeruvat</a:t>
            </a:r>
            <a:r>
              <a:rPr lang="en-US" dirty="0" smtClean="0"/>
              <a:t> </a:t>
            </a:r>
            <a:r>
              <a:rPr lang="en-US" dirty="0" err="1" smtClean="0"/>
              <a:t>mõju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hinnata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arvestata</a:t>
            </a:r>
            <a:r>
              <a:rPr lang="en-US" dirty="0" smtClean="0"/>
              <a:t> </a:t>
            </a:r>
            <a:r>
              <a:rPr lang="en-US" dirty="0" err="1" smtClean="0"/>
              <a:t>leevendus</a:t>
            </a:r>
            <a:r>
              <a:rPr lang="en-US" dirty="0" smtClean="0"/>
              <a:t>-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hüvitusmeetmetes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Tükeldatud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ümbernurga</a:t>
            </a:r>
            <a:r>
              <a:rPr lang="en-US" dirty="0" smtClean="0"/>
              <a:t> </a:t>
            </a:r>
            <a:r>
              <a:rPr lang="en-US" dirty="0" err="1" smtClean="0"/>
              <a:t>tehtud</a:t>
            </a:r>
            <a:r>
              <a:rPr lang="en-US" dirty="0" smtClean="0"/>
              <a:t> </a:t>
            </a:r>
            <a:r>
              <a:rPr lang="en-US" dirty="0" err="1" smtClean="0"/>
              <a:t>planeerimine</a:t>
            </a:r>
            <a:r>
              <a:rPr lang="en-US" dirty="0" smtClean="0"/>
              <a:t> </a:t>
            </a:r>
            <a:r>
              <a:rPr lang="en-US" dirty="0" err="1" smtClean="0"/>
              <a:t>edastab</a:t>
            </a:r>
            <a:r>
              <a:rPr lang="en-US" dirty="0" smtClean="0"/>
              <a:t> </a:t>
            </a:r>
            <a:r>
              <a:rPr lang="en-US" dirty="0" err="1" smtClean="0"/>
              <a:t>sõnumi</a:t>
            </a:r>
            <a:r>
              <a:rPr lang="en-US" dirty="0" smtClean="0"/>
              <a:t>, et </a:t>
            </a:r>
            <a:r>
              <a:rPr lang="en-US" dirty="0" err="1" smtClean="0"/>
              <a:t>piisab</a:t>
            </a:r>
            <a:r>
              <a:rPr lang="en-US" dirty="0" smtClean="0"/>
              <a:t> </a:t>
            </a:r>
            <a:r>
              <a:rPr lang="en-US" dirty="0" err="1" smtClean="0"/>
              <a:t>vormilisest</a:t>
            </a:r>
            <a:r>
              <a:rPr lang="en-US" dirty="0" smtClean="0"/>
              <a:t> </a:t>
            </a:r>
            <a:r>
              <a:rPr lang="en-US" dirty="0" err="1" smtClean="0"/>
              <a:t>legaliseerimisest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Legaliseerimisskeemid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taga</a:t>
            </a:r>
            <a:r>
              <a:rPr lang="en-US" dirty="0" smtClean="0"/>
              <a:t> </a:t>
            </a:r>
            <a:r>
              <a:rPr lang="en-US" dirty="0" err="1" smtClean="0"/>
              <a:t>informeerimist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kaasamist</a:t>
            </a:r>
            <a:r>
              <a:rPr lang="en-US" dirty="0" smtClean="0"/>
              <a:t>, </a:t>
            </a:r>
            <a:r>
              <a:rPr lang="en-US" dirty="0" err="1" smtClean="0"/>
              <a:t>lõpuks</a:t>
            </a:r>
            <a:r>
              <a:rPr lang="en-US" dirty="0" smtClean="0"/>
              <a:t> </a:t>
            </a:r>
            <a:r>
              <a:rPr lang="en-US" dirty="0" err="1" smtClean="0"/>
              <a:t>jäävad</a:t>
            </a:r>
            <a:r>
              <a:rPr lang="en-US" dirty="0" smtClean="0"/>
              <a:t> </a:t>
            </a:r>
            <a:r>
              <a:rPr lang="en-US" dirty="0" err="1" smtClean="0"/>
              <a:t>inimesed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kodudest</a:t>
            </a:r>
            <a:r>
              <a:rPr lang="en-US" dirty="0" smtClean="0"/>
              <a:t> </a:t>
            </a:r>
            <a:r>
              <a:rPr lang="en-US" dirty="0" err="1" smtClean="0"/>
              <a:t>ilma</a:t>
            </a:r>
            <a:r>
              <a:rPr lang="en-US" dirty="0" smtClean="0"/>
              <a:t> </a:t>
            </a:r>
            <a:r>
              <a:rPr lang="en-US" dirty="0" err="1" smtClean="0"/>
              <a:t>madala</a:t>
            </a:r>
            <a:r>
              <a:rPr lang="en-US" dirty="0" smtClean="0"/>
              <a:t> </a:t>
            </a:r>
            <a:r>
              <a:rPr lang="en-US" dirty="0" err="1" smtClean="0"/>
              <a:t>hüvitise</a:t>
            </a:r>
            <a:r>
              <a:rPr lang="en-US" dirty="0" smtClean="0"/>
              <a:t> </a:t>
            </a:r>
            <a:r>
              <a:rPr lang="en-US" dirty="0" err="1" smtClean="0"/>
              <a:t>eest</a:t>
            </a:r>
            <a:r>
              <a:rPr lang="en-US" dirty="0" smtClean="0"/>
              <a:t>, </a:t>
            </a:r>
            <a:r>
              <a:rPr lang="en-US" dirty="0" err="1" smtClean="0"/>
              <a:t>leevenduse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hüvituseta</a:t>
            </a:r>
            <a:r>
              <a:rPr lang="en-US" dirty="0" smtClean="0"/>
              <a:t> </a:t>
            </a:r>
            <a:r>
              <a:rPr lang="en-US" dirty="0" err="1" smtClean="0"/>
              <a:t>hävivad</a:t>
            </a:r>
            <a:r>
              <a:rPr lang="en-US" dirty="0" smtClean="0"/>
              <a:t> </a:t>
            </a:r>
            <a:r>
              <a:rPr lang="en-US" dirty="0" err="1" smtClean="0"/>
              <a:t>kultuuripärand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kogukonnad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6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Kuidas</a:t>
            </a:r>
            <a:r>
              <a:rPr lang="en-US" dirty="0" smtClean="0"/>
              <a:t> </a:t>
            </a:r>
            <a:r>
              <a:rPr lang="en-US" dirty="0" err="1" smtClean="0"/>
              <a:t>hävib</a:t>
            </a:r>
            <a:r>
              <a:rPr lang="en-US" dirty="0" smtClean="0"/>
              <a:t> </a:t>
            </a:r>
            <a:r>
              <a:rPr lang="en-US" dirty="0" err="1" smtClean="0"/>
              <a:t>kohalik</a:t>
            </a:r>
            <a:r>
              <a:rPr lang="en-US" dirty="0" smtClean="0"/>
              <a:t> </a:t>
            </a:r>
            <a:r>
              <a:rPr lang="en-US" dirty="0" err="1" smtClean="0"/>
              <a:t>kultuuripärand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Näide</a:t>
            </a:r>
            <a:r>
              <a:rPr lang="en-US" dirty="0" smtClean="0"/>
              <a:t>: </a:t>
            </a:r>
            <a:r>
              <a:rPr lang="en-US" dirty="0" err="1" smtClean="0"/>
              <a:t>Keskpolügooni</a:t>
            </a:r>
            <a:r>
              <a:rPr lang="en-US" dirty="0" smtClean="0"/>
              <a:t> </a:t>
            </a:r>
            <a:r>
              <a:rPr lang="en-US" dirty="0" err="1" smtClean="0"/>
              <a:t>REPi</a:t>
            </a:r>
            <a:r>
              <a:rPr lang="en-US" dirty="0" smtClean="0"/>
              <a:t> </a:t>
            </a:r>
            <a:r>
              <a:rPr lang="en-US" dirty="0" err="1" smtClean="0"/>
              <a:t>keskkonnamõju</a:t>
            </a:r>
            <a:r>
              <a:rPr lang="en-US" dirty="0" smtClean="0"/>
              <a:t> </a:t>
            </a:r>
            <a:r>
              <a:rPr lang="en-US" dirty="0" err="1" smtClean="0"/>
              <a:t>hindamisel</a:t>
            </a:r>
            <a:r>
              <a:rPr lang="en-US" dirty="0" smtClean="0"/>
              <a:t> on </a:t>
            </a:r>
            <a:r>
              <a:rPr lang="en-US" dirty="0" err="1" smtClean="0"/>
              <a:t>esitatud</a:t>
            </a:r>
            <a:r>
              <a:rPr lang="en-US" dirty="0" smtClean="0"/>
              <a:t> </a:t>
            </a:r>
            <a:r>
              <a:rPr lang="en-US" dirty="0" err="1" smtClean="0"/>
              <a:t>soovitused</a:t>
            </a:r>
            <a:r>
              <a:rPr lang="en-US" dirty="0" smtClean="0"/>
              <a:t> </a:t>
            </a:r>
            <a:r>
              <a:rPr lang="en-US" dirty="0" err="1" smtClean="0"/>
              <a:t>pärandkultuuri</a:t>
            </a:r>
            <a:r>
              <a:rPr lang="en-US" dirty="0" smtClean="0"/>
              <a:t> </a:t>
            </a:r>
            <a:r>
              <a:rPr lang="en-US" dirty="0" err="1" smtClean="0"/>
              <a:t>objektide</a:t>
            </a:r>
            <a:r>
              <a:rPr lang="en-US" dirty="0" smtClean="0"/>
              <a:t> </a:t>
            </a:r>
            <a:r>
              <a:rPr lang="en-US" dirty="0" err="1" smtClean="0"/>
              <a:t>kaitseks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KVKP </a:t>
            </a:r>
            <a:r>
              <a:rPr lang="en-US" i="1" dirty="0" err="1"/>
              <a:t>arendamisel</a:t>
            </a:r>
            <a:r>
              <a:rPr lang="en-US" i="1" dirty="0"/>
              <a:t> </a:t>
            </a:r>
            <a:r>
              <a:rPr lang="en-US" i="1" dirty="0" err="1"/>
              <a:t>oleks</a:t>
            </a:r>
            <a:r>
              <a:rPr lang="en-US" i="1" dirty="0"/>
              <a:t> </a:t>
            </a:r>
            <a:r>
              <a:rPr lang="en-US" i="1" dirty="0" err="1"/>
              <a:t>soovitav</a:t>
            </a:r>
            <a:r>
              <a:rPr lang="en-US" i="1" dirty="0"/>
              <a:t> </a:t>
            </a:r>
            <a:r>
              <a:rPr lang="en-US" i="1" dirty="0" err="1"/>
              <a:t>võimalusel</a:t>
            </a:r>
            <a:r>
              <a:rPr lang="en-US" i="1" dirty="0"/>
              <a:t> (</a:t>
            </a:r>
            <a:r>
              <a:rPr lang="en-US" i="1" dirty="0" err="1"/>
              <a:t>kui</a:t>
            </a:r>
            <a:r>
              <a:rPr lang="en-US" i="1" dirty="0"/>
              <a:t> need </a:t>
            </a:r>
            <a:r>
              <a:rPr lang="en-US" i="1" dirty="0" err="1"/>
              <a:t>ei</a:t>
            </a:r>
            <a:r>
              <a:rPr lang="en-US" i="1" dirty="0"/>
              <a:t> </a:t>
            </a:r>
            <a:r>
              <a:rPr lang="en-US" i="1" dirty="0" err="1"/>
              <a:t>sega</a:t>
            </a:r>
            <a:r>
              <a:rPr lang="en-US" i="1" dirty="0"/>
              <a:t> </a:t>
            </a:r>
            <a:r>
              <a:rPr lang="en-US" i="1" dirty="0" err="1"/>
              <a:t>väljaõppe</a:t>
            </a:r>
            <a:r>
              <a:rPr lang="en-US" i="1" dirty="0"/>
              <a:t> </a:t>
            </a:r>
            <a:r>
              <a:rPr lang="en-US" i="1" dirty="0" err="1"/>
              <a:t>läbiviimist</a:t>
            </a:r>
            <a:r>
              <a:rPr lang="en-US" i="1" dirty="0"/>
              <a:t>) </a:t>
            </a:r>
            <a:r>
              <a:rPr lang="en-US" i="1" dirty="0" err="1" smtClean="0"/>
              <a:t>säilitada</a:t>
            </a:r>
            <a:r>
              <a:rPr lang="en-US" i="1" dirty="0"/>
              <a:t> </a:t>
            </a:r>
            <a:r>
              <a:rPr lang="en-US" i="1" dirty="0" err="1" smtClean="0"/>
              <a:t>põlispuud</a:t>
            </a:r>
            <a:r>
              <a:rPr lang="en-US" i="1" dirty="0" smtClean="0"/>
              <a:t> </a:t>
            </a:r>
            <a:r>
              <a:rPr lang="en-US" i="1" dirty="0" err="1"/>
              <a:t>ning</a:t>
            </a:r>
            <a:r>
              <a:rPr lang="en-US" i="1" dirty="0"/>
              <a:t> </a:t>
            </a:r>
            <a:r>
              <a:rPr lang="en-US" i="1" dirty="0" err="1"/>
              <a:t>vundamendid</a:t>
            </a:r>
            <a:r>
              <a:rPr lang="en-US" i="1" dirty="0"/>
              <a:t>/</a:t>
            </a:r>
            <a:r>
              <a:rPr lang="en-US" i="1" dirty="0" err="1"/>
              <a:t>kivimüürid</a:t>
            </a:r>
            <a:r>
              <a:rPr lang="en-US" i="1" dirty="0"/>
              <a:t> </a:t>
            </a:r>
            <a:r>
              <a:rPr lang="en-US" i="1" dirty="0" err="1"/>
              <a:t>vanade</a:t>
            </a:r>
            <a:r>
              <a:rPr lang="en-US" i="1" dirty="0"/>
              <a:t> </a:t>
            </a:r>
            <a:r>
              <a:rPr lang="en-US" i="1" dirty="0" err="1"/>
              <a:t>talu</a:t>
            </a:r>
            <a:r>
              <a:rPr lang="en-US" i="1" dirty="0"/>
              <a:t>- </a:t>
            </a:r>
            <a:r>
              <a:rPr lang="en-US" i="1" dirty="0" err="1"/>
              <a:t>ja</a:t>
            </a:r>
            <a:r>
              <a:rPr lang="en-US" i="1" dirty="0"/>
              <a:t> </a:t>
            </a:r>
            <a:r>
              <a:rPr lang="en-US" i="1" dirty="0" err="1"/>
              <a:t>metsavahikohtade</a:t>
            </a:r>
            <a:r>
              <a:rPr lang="en-US" i="1" dirty="0"/>
              <a:t> </a:t>
            </a:r>
            <a:r>
              <a:rPr lang="en-US" i="1" dirty="0" err="1"/>
              <a:t>ning</a:t>
            </a:r>
            <a:r>
              <a:rPr lang="en-US" i="1" dirty="0"/>
              <a:t> </a:t>
            </a:r>
            <a:r>
              <a:rPr lang="en-US" i="1" dirty="0" err="1"/>
              <a:t>muude</a:t>
            </a:r>
            <a:r>
              <a:rPr lang="en-US" i="1" dirty="0"/>
              <a:t> </a:t>
            </a:r>
            <a:r>
              <a:rPr lang="en-US" i="1" dirty="0" err="1"/>
              <a:t>objektide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/>
              <a:t>asemetel</a:t>
            </a:r>
            <a:r>
              <a:rPr lang="en-US" i="1" dirty="0"/>
              <a:t> </a:t>
            </a:r>
            <a:r>
              <a:rPr lang="en-US" i="1" dirty="0" err="1"/>
              <a:t>ning</a:t>
            </a:r>
            <a:r>
              <a:rPr lang="en-US" i="1" dirty="0"/>
              <a:t> need </a:t>
            </a:r>
            <a:r>
              <a:rPr lang="en-US" i="1" dirty="0" err="1"/>
              <a:t>objektid</a:t>
            </a:r>
            <a:r>
              <a:rPr lang="en-US" i="1" dirty="0"/>
              <a:t> </a:t>
            </a:r>
            <a:r>
              <a:rPr lang="en-US" i="1" dirty="0" err="1"/>
              <a:t>tähistada</a:t>
            </a:r>
            <a:r>
              <a:rPr lang="en-US" i="1" dirty="0"/>
              <a:t> (</a:t>
            </a:r>
            <a:r>
              <a:rPr lang="en-US" i="1" dirty="0" err="1"/>
              <a:t>paigaldada</a:t>
            </a:r>
            <a:r>
              <a:rPr lang="en-US" i="1" dirty="0"/>
              <a:t> </a:t>
            </a:r>
            <a:r>
              <a:rPr lang="en-US" i="1" dirty="0" err="1"/>
              <a:t>infosilt</a:t>
            </a:r>
            <a:r>
              <a:rPr lang="en-US" i="1" dirty="0"/>
              <a:t> </a:t>
            </a:r>
            <a:r>
              <a:rPr lang="en-US" i="1" dirty="0" err="1"/>
              <a:t>objekti</a:t>
            </a:r>
            <a:r>
              <a:rPr lang="en-US" i="1" dirty="0"/>
              <a:t> </a:t>
            </a:r>
            <a:r>
              <a:rPr lang="en-US" i="1" dirty="0" err="1"/>
              <a:t>nimega</a:t>
            </a:r>
            <a:r>
              <a:rPr lang="en-US" i="1" dirty="0"/>
              <a:t> </a:t>
            </a:r>
            <a:r>
              <a:rPr lang="en-US" i="1" dirty="0" err="1"/>
              <a:t>või</a:t>
            </a:r>
            <a:r>
              <a:rPr lang="en-US" i="1" dirty="0"/>
              <a:t> </a:t>
            </a:r>
            <a:r>
              <a:rPr lang="en-US" i="1" dirty="0" err="1"/>
              <a:t>põhjalikum</a:t>
            </a:r>
            <a:r>
              <a:rPr lang="en-US" i="1" dirty="0"/>
              <a:t> </a:t>
            </a:r>
            <a:r>
              <a:rPr lang="en-US" i="1" dirty="0" err="1"/>
              <a:t>infotahvel</a:t>
            </a:r>
            <a:r>
              <a:rPr lang="en-US" i="1" dirty="0"/>
              <a:t>)</a:t>
            </a:r>
            <a:r>
              <a:rPr lang="en-US" i="1" dirty="0" smtClean="0"/>
              <a:t>.</a:t>
            </a:r>
            <a:r>
              <a:rPr lang="en-US" i="1" dirty="0"/>
              <a:t> </a:t>
            </a:r>
            <a:r>
              <a:rPr lang="en-US" i="1" dirty="0" err="1" smtClean="0"/>
              <a:t>Säilinud</a:t>
            </a:r>
            <a:r>
              <a:rPr lang="en-US" i="1" dirty="0" smtClean="0"/>
              <a:t> </a:t>
            </a:r>
            <a:r>
              <a:rPr lang="en-US" i="1" dirty="0" err="1"/>
              <a:t>vundamendid</a:t>
            </a:r>
            <a:r>
              <a:rPr lang="en-US" i="1" dirty="0"/>
              <a:t>/</a:t>
            </a:r>
            <a:r>
              <a:rPr lang="en-US" i="1" dirty="0" err="1"/>
              <a:t>kivimüürid</a:t>
            </a:r>
            <a:r>
              <a:rPr lang="en-US" i="1" dirty="0"/>
              <a:t> </a:t>
            </a:r>
            <a:r>
              <a:rPr lang="en-US" i="1" dirty="0" err="1"/>
              <a:t>võiks</a:t>
            </a:r>
            <a:r>
              <a:rPr lang="en-US" i="1" dirty="0"/>
              <a:t> </a:t>
            </a:r>
            <a:r>
              <a:rPr lang="en-US" i="1" dirty="0" err="1"/>
              <a:t>katta</a:t>
            </a:r>
            <a:r>
              <a:rPr lang="en-US" i="1" dirty="0"/>
              <a:t> </a:t>
            </a:r>
            <a:r>
              <a:rPr lang="en-US" i="1" dirty="0" err="1"/>
              <a:t>pealt</a:t>
            </a:r>
            <a:r>
              <a:rPr lang="en-US" i="1" dirty="0"/>
              <a:t> </a:t>
            </a:r>
            <a:r>
              <a:rPr lang="en-US" i="1" dirty="0" err="1"/>
              <a:t>betooniga</a:t>
            </a:r>
            <a:r>
              <a:rPr lang="en-US" i="1" dirty="0"/>
              <a:t> </a:t>
            </a:r>
            <a:r>
              <a:rPr lang="en-US" i="1" dirty="0" err="1"/>
              <a:t>või</a:t>
            </a:r>
            <a:r>
              <a:rPr lang="en-US" i="1" dirty="0"/>
              <a:t> </a:t>
            </a:r>
            <a:r>
              <a:rPr lang="en-US" i="1" dirty="0" err="1"/>
              <a:t>rajada</a:t>
            </a:r>
            <a:r>
              <a:rPr lang="en-US" i="1" dirty="0"/>
              <a:t> </a:t>
            </a:r>
            <a:r>
              <a:rPr lang="en-US" i="1" dirty="0" err="1"/>
              <a:t>varikatus</a:t>
            </a:r>
            <a:r>
              <a:rPr lang="en-US" i="1" dirty="0"/>
              <a:t>. </a:t>
            </a:r>
            <a:r>
              <a:rPr lang="en-US" i="1" dirty="0" err="1"/>
              <a:t>Kui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/>
              <a:t>pärandkultuuriobjekti</a:t>
            </a:r>
            <a:r>
              <a:rPr lang="en-US" i="1" dirty="0"/>
              <a:t> </a:t>
            </a:r>
            <a:r>
              <a:rPr lang="en-US" i="1" dirty="0" err="1"/>
              <a:t>ei</a:t>
            </a:r>
            <a:r>
              <a:rPr lang="en-US" i="1" dirty="0"/>
              <a:t> ole </a:t>
            </a:r>
            <a:r>
              <a:rPr lang="en-US" i="1" dirty="0" err="1"/>
              <a:t>võimalik</a:t>
            </a:r>
            <a:r>
              <a:rPr lang="en-US" i="1" dirty="0"/>
              <a:t> </a:t>
            </a:r>
            <a:r>
              <a:rPr lang="en-US" i="1" dirty="0" err="1"/>
              <a:t>säilitada</a:t>
            </a:r>
            <a:r>
              <a:rPr lang="en-US" i="1" dirty="0"/>
              <a:t>, </a:t>
            </a:r>
            <a:r>
              <a:rPr lang="en-US" i="1" dirty="0" err="1"/>
              <a:t>siis</a:t>
            </a:r>
            <a:r>
              <a:rPr lang="en-US" i="1" dirty="0"/>
              <a:t> </a:t>
            </a:r>
            <a:r>
              <a:rPr lang="en-US" i="1" dirty="0" err="1"/>
              <a:t>tuleks</a:t>
            </a:r>
            <a:r>
              <a:rPr lang="en-US" i="1" dirty="0"/>
              <a:t> </a:t>
            </a:r>
            <a:r>
              <a:rPr lang="en-US" i="1" dirty="0" err="1"/>
              <a:t>selle</a:t>
            </a:r>
            <a:r>
              <a:rPr lang="en-US" i="1" dirty="0"/>
              <a:t> </a:t>
            </a:r>
            <a:r>
              <a:rPr lang="en-US" i="1" dirty="0" err="1"/>
              <a:t>seisukord</a:t>
            </a:r>
            <a:r>
              <a:rPr lang="en-US" i="1" dirty="0"/>
              <a:t> </a:t>
            </a:r>
            <a:r>
              <a:rPr lang="en-US" i="1" dirty="0" err="1"/>
              <a:t>enne</a:t>
            </a:r>
            <a:r>
              <a:rPr lang="en-US" i="1" dirty="0"/>
              <a:t> </a:t>
            </a:r>
            <a:r>
              <a:rPr lang="en-US" i="1" dirty="0" err="1"/>
              <a:t>hävimist</a:t>
            </a:r>
            <a:r>
              <a:rPr lang="en-US" i="1" dirty="0"/>
              <a:t> </a:t>
            </a:r>
            <a:r>
              <a:rPr lang="en-US" i="1" dirty="0" err="1"/>
              <a:t>fikseerida</a:t>
            </a:r>
            <a:r>
              <a:rPr lang="en-US" i="1" dirty="0"/>
              <a:t> (</a:t>
            </a:r>
            <a:r>
              <a:rPr lang="en-US" i="1" dirty="0" err="1" smtClean="0"/>
              <a:t>sh</a:t>
            </a:r>
            <a:r>
              <a:rPr lang="en-US" i="1" dirty="0"/>
              <a:t> </a:t>
            </a:r>
            <a:r>
              <a:rPr lang="en-US" i="1" dirty="0" err="1" smtClean="0"/>
              <a:t>teha</a:t>
            </a:r>
            <a:r>
              <a:rPr lang="en-US" i="1" dirty="0" smtClean="0"/>
              <a:t> </a:t>
            </a:r>
            <a:r>
              <a:rPr lang="en-US" i="1" dirty="0" err="1"/>
              <a:t>fotod</a:t>
            </a:r>
            <a:r>
              <a:rPr lang="en-US" i="1" dirty="0"/>
              <a:t>) </a:t>
            </a:r>
            <a:r>
              <a:rPr lang="en-US" i="1" dirty="0" err="1"/>
              <a:t>ja</a:t>
            </a:r>
            <a:r>
              <a:rPr lang="en-US" i="1" dirty="0"/>
              <a:t> </a:t>
            </a:r>
            <a:r>
              <a:rPr lang="en-US" i="1" dirty="0" err="1"/>
              <a:t>dokumenteerida</a:t>
            </a:r>
            <a:r>
              <a:rPr lang="en-US" i="1" dirty="0"/>
              <a:t> </a:t>
            </a:r>
            <a:r>
              <a:rPr lang="en-US" i="1" dirty="0" err="1"/>
              <a:t>ning</a:t>
            </a:r>
            <a:r>
              <a:rPr lang="en-US" i="1" dirty="0"/>
              <a:t> info </a:t>
            </a:r>
            <a:r>
              <a:rPr lang="en-US" i="1" dirty="0" err="1"/>
              <a:t>edastada</a:t>
            </a:r>
            <a:r>
              <a:rPr lang="en-US" i="1" dirty="0"/>
              <a:t> </a:t>
            </a:r>
            <a:r>
              <a:rPr lang="en-US" i="1" dirty="0" err="1"/>
              <a:t>pärandkultuuriobjektide</a:t>
            </a:r>
            <a:r>
              <a:rPr lang="en-US" i="1" dirty="0"/>
              <a:t> </a:t>
            </a:r>
            <a:r>
              <a:rPr lang="en-US" i="1" dirty="0" err="1"/>
              <a:t>registri</a:t>
            </a:r>
            <a:r>
              <a:rPr lang="en-US" i="1" dirty="0"/>
              <a:t> </a:t>
            </a:r>
            <a:r>
              <a:rPr lang="en-US" i="1" dirty="0" err="1" smtClean="0"/>
              <a:t>pidajale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en-US" i="1" dirty="0" err="1"/>
              <a:t>Riigimetsa</a:t>
            </a:r>
            <a:r>
              <a:rPr lang="en-US" i="1" dirty="0"/>
              <a:t> </a:t>
            </a:r>
            <a:r>
              <a:rPr lang="en-US" i="1" dirty="0" err="1"/>
              <a:t>Majandamise</a:t>
            </a:r>
            <a:r>
              <a:rPr lang="en-US" i="1" dirty="0"/>
              <a:t> </a:t>
            </a:r>
            <a:r>
              <a:rPr lang="en-US" i="1" dirty="0" err="1" smtClean="0"/>
              <a:t>Keskusele</a:t>
            </a:r>
            <a:r>
              <a:rPr lang="en-US" i="1" dirty="0" smtClean="0"/>
              <a:t>).”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LISile</a:t>
            </a:r>
            <a:r>
              <a:rPr lang="en-US" dirty="0" smtClean="0"/>
              <a:t> </a:t>
            </a:r>
            <a:r>
              <a:rPr lang="en-US" dirty="0" err="1" smtClean="0"/>
              <a:t>teadaolevat</a:t>
            </a:r>
            <a:r>
              <a:rPr lang="en-US" dirty="0" smtClean="0"/>
              <a:t> </a:t>
            </a:r>
            <a:r>
              <a:rPr lang="en-US" dirty="0" err="1" smtClean="0"/>
              <a:t>kaitsetegevusi</a:t>
            </a:r>
            <a:r>
              <a:rPr lang="en-US" dirty="0" smtClean="0"/>
              <a:t> pole </a:t>
            </a:r>
            <a:r>
              <a:rPr lang="en-US" dirty="0" err="1" smtClean="0"/>
              <a:t>läbi</a:t>
            </a:r>
            <a:r>
              <a:rPr lang="en-US" dirty="0" smtClean="0"/>
              <a:t> </a:t>
            </a:r>
            <a:r>
              <a:rPr lang="en-US" dirty="0" err="1" smtClean="0"/>
              <a:t>viidud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7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Avalikkus</a:t>
            </a:r>
            <a:r>
              <a:rPr lang="en-US" dirty="0" smtClean="0"/>
              <a:t> </a:t>
            </a:r>
            <a:r>
              <a:rPr lang="en-US" dirty="0" err="1" smtClean="0"/>
              <a:t>ootab</a:t>
            </a:r>
            <a:r>
              <a:rPr lang="en-US" dirty="0" smtClean="0"/>
              <a:t> </a:t>
            </a:r>
            <a:r>
              <a:rPr lang="en-US" dirty="0" err="1" smtClean="0"/>
              <a:t>heldet</a:t>
            </a:r>
            <a:r>
              <a:rPr lang="en-US" dirty="0" smtClean="0"/>
              <a:t> </a:t>
            </a:r>
            <a:r>
              <a:rPr lang="en-US" dirty="0" err="1" smtClean="0"/>
              <a:t>hüvitamist</a:t>
            </a:r>
            <a:endParaRPr lang="en-US" dirty="0"/>
          </a:p>
        </p:txBody>
      </p:sp>
      <p:pic>
        <p:nvPicPr>
          <p:cNvPr id="5" name="Picture 4" descr="arikl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9" y="1406973"/>
            <a:ext cx="6103351" cy="4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Tegelik</a:t>
            </a:r>
            <a:r>
              <a:rPr lang="en-US" dirty="0" smtClean="0"/>
              <a:t> </a:t>
            </a:r>
            <a:r>
              <a:rPr lang="en-US" dirty="0" err="1" smtClean="0"/>
              <a:t>olukord</a:t>
            </a:r>
            <a:r>
              <a:rPr lang="en-US" dirty="0" smtClean="0"/>
              <a:t> </a:t>
            </a:r>
            <a:r>
              <a:rPr lang="en-US" dirty="0" err="1" smtClean="0"/>
              <a:t>kodude</a:t>
            </a:r>
            <a:r>
              <a:rPr lang="en-US" dirty="0" smtClean="0"/>
              <a:t> </a:t>
            </a:r>
            <a:r>
              <a:rPr lang="en-US" dirty="0" err="1" smtClean="0"/>
              <a:t>võõrandamisel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397948" cy="4897897"/>
          </a:xfrm>
        </p:spPr>
        <p:txBody>
          <a:bodyPr>
            <a:normAutofit fontScale="62500" lnSpcReduction="20000"/>
          </a:bodyPr>
          <a:lstStyle/>
          <a:p>
            <a:r>
              <a:rPr lang="en-US" sz="3900" dirty="0" err="1" smtClean="0"/>
              <a:t>KAHOSt</a:t>
            </a:r>
            <a:r>
              <a:rPr lang="en-US" sz="3900" dirty="0" smtClean="0"/>
              <a:t> </a:t>
            </a:r>
            <a:r>
              <a:rPr lang="en-US" sz="3900" dirty="0" err="1" smtClean="0"/>
              <a:t>rakendades</a:t>
            </a:r>
            <a:r>
              <a:rPr lang="en-US" sz="3900" dirty="0" smtClean="0"/>
              <a:t> </a:t>
            </a:r>
            <a:r>
              <a:rPr lang="en-US" sz="3900" dirty="0" err="1" smtClean="0"/>
              <a:t>tüssatakse</a:t>
            </a:r>
            <a:r>
              <a:rPr lang="en-US" sz="3900" dirty="0" smtClean="0"/>
              <a:t> </a:t>
            </a:r>
            <a:r>
              <a:rPr lang="en-US" sz="3900" dirty="0" err="1" smtClean="0"/>
              <a:t>koduomanikke</a:t>
            </a:r>
            <a:r>
              <a:rPr lang="en-US" sz="3900" dirty="0" smtClean="0"/>
              <a:t>, </a:t>
            </a:r>
            <a:r>
              <a:rPr lang="en-US" sz="3900" dirty="0" err="1" smtClean="0"/>
              <a:t>kes</a:t>
            </a:r>
            <a:r>
              <a:rPr lang="en-US" sz="3900" dirty="0" smtClean="0"/>
              <a:t> </a:t>
            </a:r>
            <a:r>
              <a:rPr lang="en-US" sz="3900" dirty="0" err="1" smtClean="0"/>
              <a:t>ei</a:t>
            </a:r>
            <a:r>
              <a:rPr lang="en-US" sz="3900" dirty="0" smtClean="0"/>
              <a:t> </a:t>
            </a:r>
            <a:r>
              <a:rPr lang="en-US" sz="3900" dirty="0" err="1" smtClean="0"/>
              <a:t>saa</a:t>
            </a:r>
            <a:r>
              <a:rPr lang="en-US" sz="3900" dirty="0" smtClean="0"/>
              <a:t> </a:t>
            </a:r>
            <a:r>
              <a:rPr lang="en-US" sz="3900" dirty="0" err="1" smtClean="0"/>
              <a:t>õiglast</a:t>
            </a:r>
            <a:r>
              <a:rPr lang="en-US" sz="3900" dirty="0" smtClean="0"/>
              <a:t> </a:t>
            </a:r>
            <a:r>
              <a:rPr lang="en-US" sz="3900" dirty="0" err="1" smtClean="0"/>
              <a:t>hüvitist</a:t>
            </a:r>
            <a:r>
              <a:rPr lang="en-US" sz="3900" dirty="0" smtClean="0"/>
              <a:t>, </a:t>
            </a:r>
            <a:r>
              <a:rPr lang="en-US" sz="3900" dirty="0" err="1" smtClean="0"/>
              <a:t>kuna</a:t>
            </a:r>
            <a:r>
              <a:rPr lang="en-US" sz="3900" dirty="0" smtClean="0"/>
              <a:t> </a:t>
            </a:r>
            <a:r>
              <a:rPr lang="en-US" sz="3900" dirty="0" err="1" smtClean="0"/>
              <a:t>vanade</a:t>
            </a:r>
            <a:r>
              <a:rPr lang="en-US" sz="3900" dirty="0" smtClean="0"/>
              <a:t> </a:t>
            </a:r>
            <a:r>
              <a:rPr lang="en-US" sz="3900" dirty="0" err="1" smtClean="0"/>
              <a:t>hoonete</a:t>
            </a:r>
            <a:r>
              <a:rPr lang="en-US" sz="3900" dirty="0" smtClean="0"/>
              <a:t> </a:t>
            </a:r>
            <a:r>
              <a:rPr lang="en-US" sz="3900" dirty="0" err="1" smtClean="0"/>
              <a:t>puhul</a:t>
            </a:r>
            <a:r>
              <a:rPr lang="en-US" sz="3900" dirty="0" smtClean="0"/>
              <a:t> </a:t>
            </a:r>
            <a:r>
              <a:rPr lang="en-US" sz="3900" dirty="0" err="1" smtClean="0"/>
              <a:t>arvestatakse</a:t>
            </a:r>
            <a:r>
              <a:rPr lang="en-US" sz="3900" dirty="0" smtClean="0"/>
              <a:t> </a:t>
            </a:r>
            <a:r>
              <a:rPr lang="en-US" sz="3900" dirty="0" err="1" smtClean="0"/>
              <a:t>miskipärast</a:t>
            </a:r>
            <a:r>
              <a:rPr lang="en-US" sz="3900" dirty="0" smtClean="0"/>
              <a:t> </a:t>
            </a:r>
            <a:r>
              <a:rPr lang="en-US" sz="3900" dirty="0" err="1" smtClean="0"/>
              <a:t>väärtuse</a:t>
            </a:r>
            <a:r>
              <a:rPr lang="en-US" sz="3900" dirty="0" smtClean="0"/>
              <a:t> </a:t>
            </a:r>
            <a:r>
              <a:rPr lang="en-US" sz="3900" dirty="0" err="1" smtClean="0"/>
              <a:t>hindamisel</a:t>
            </a:r>
            <a:r>
              <a:rPr lang="en-US" sz="3900" dirty="0" smtClean="0"/>
              <a:t> </a:t>
            </a:r>
            <a:r>
              <a:rPr lang="en-US" sz="3900" dirty="0" err="1" smtClean="0"/>
              <a:t>nende</a:t>
            </a:r>
            <a:r>
              <a:rPr lang="en-US" sz="3900" dirty="0" smtClean="0"/>
              <a:t> </a:t>
            </a:r>
            <a:r>
              <a:rPr lang="en-US" sz="3900" dirty="0" err="1" smtClean="0"/>
              <a:t>kulumit</a:t>
            </a:r>
            <a:r>
              <a:rPr lang="en-US" sz="3900" dirty="0" smtClean="0"/>
              <a:t>.*</a:t>
            </a:r>
          </a:p>
          <a:p>
            <a:r>
              <a:rPr lang="en-US" sz="3900" dirty="0" smtClean="0"/>
              <a:t>Minister </a:t>
            </a:r>
            <a:r>
              <a:rPr lang="en-US" sz="3900" dirty="0" err="1" smtClean="0"/>
              <a:t>väidab</a:t>
            </a:r>
            <a:r>
              <a:rPr lang="en-US" sz="3900" dirty="0" smtClean="0"/>
              <a:t>, et </a:t>
            </a:r>
            <a:r>
              <a:rPr lang="en-US" sz="3900" dirty="0" err="1" smtClean="0"/>
              <a:t>senised</a:t>
            </a:r>
            <a:r>
              <a:rPr lang="en-US" sz="3900" dirty="0" smtClean="0"/>
              <a:t> 400 </a:t>
            </a:r>
            <a:r>
              <a:rPr lang="en-US" sz="3900" dirty="0" err="1" smtClean="0"/>
              <a:t>võõrandamist</a:t>
            </a:r>
            <a:r>
              <a:rPr lang="en-US" sz="3900" dirty="0" smtClean="0"/>
              <a:t> on </a:t>
            </a:r>
            <a:r>
              <a:rPr lang="en-US" sz="3900" dirty="0" err="1" smtClean="0"/>
              <a:t>tõend</a:t>
            </a:r>
            <a:r>
              <a:rPr lang="en-US" sz="3900" dirty="0" smtClean="0"/>
              <a:t> </a:t>
            </a:r>
            <a:r>
              <a:rPr lang="en-US" sz="3900" dirty="0" err="1" smtClean="0"/>
              <a:t>seaduse</a:t>
            </a:r>
            <a:r>
              <a:rPr lang="en-US" sz="3900" dirty="0" smtClean="0"/>
              <a:t> </a:t>
            </a:r>
            <a:r>
              <a:rPr lang="en-US" sz="3900" dirty="0" err="1" smtClean="0"/>
              <a:t>sobivusest</a:t>
            </a:r>
            <a:r>
              <a:rPr lang="en-US" sz="3900" dirty="0" smtClean="0"/>
              <a:t> </a:t>
            </a:r>
            <a:r>
              <a:rPr lang="en-US" sz="3900" dirty="0" err="1" smtClean="0"/>
              <a:t>kodude</a:t>
            </a:r>
            <a:r>
              <a:rPr lang="en-US" sz="3900" dirty="0" smtClean="0"/>
              <a:t> </a:t>
            </a:r>
            <a:r>
              <a:rPr lang="en-US" sz="3900" dirty="0" err="1" smtClean="0"/>
              <a:t>võõrandamiseks</a:t>
            </a:r>
            <a:r>
              <a:rPr lang="en-US" sz="3900" dirty="0" smtClean="0"/>
              <a:t>. </a:t>
            </a:r>
            <a:r>
              <a:rPr lang="en-US" sz="3900" dirty="0" err="1" smtClean="0"/>
              <a:t>Reaalsuses</a:t>
            </a:r>
            <a:r>
              <a:rPr lang="en-US" sz="3900" dirty="0" smtClean="0"/>
              <a:t> on </a:t>
            </a:r>
            <a:r>
              <a:rPr lang="en-US" sz="3900" dirty="0" err="1" smtClean="0"/>
              <a:t>LISi</a:t>
            </a:r>
            <a:r>
              <a:rPr lang="en-US" sz="3900" dirty="0" smtClean="0"/>
              <a:t> </a:t>
            </a:r>
            <a:r>
              <a:rPr lang="en-US" sz="3900" dirty="0" err="1" smtClean="0"/>
              <a:t>arvestuste</a:t>
            </a:r>
            <a:r>
              <a:rPr lang="en-US" sz="3900" dirty="0" smtClean="0"/>
              <a:t> </a:t>
            </a:r>
            <a:r>
              <a:rPr lang="en-US" sz="3900" dirty="0" err="1" smtClean="0"/>
              <a:t>kohaselt</a:t>
            </a:r>
            <a:r>
              <a:rPr lang="en-US" sz="3900" dirty="0" smtClean="0"/>
              <a:t> 400st </a:t>
            </a:r>
            <a:r>
              <a:rPr lang="en-US" sz="3900" dirty="0"/>
              <a:t>“</a:t>
            </a:r>
            <a:r>
              <a:rPr lang="en-US" sz="3900" dirty="0" err="1"/>
              <a:t>õnnestunud</a:t>
            </a:r>
            <a:r>
              <a:rPr lang="en-US" sz="3900" dirty="0"/>
              <a:t>” </a:t>
            </a:r>
            <a:r>
              <a:rPr lang="en-US" sz="3900" dirty="0" err="1"/>
              <a:t>võõrandamisest</a:t>
            </a:r>
            <a:r>
              <a:rPr lang="en-US" sz="3900" dirty="0"/>
              <a:t> </a:t>
            </a:r>
            <a:r>
              <a:rPr lang="en-US" sz="3900" dirty="0" err="1" smtClean="0"/>
              <a:t>kodusid</a:t>
            </a:r>
            <a:r>
              <a:rPr lang="en-US" sz="3900" dirty="0" smtClean="0"/>
              <a:t> </a:t>
            </a:r>
            <a:r>
              <a:rPr lang="en-US" sz="3900" dirty="0" err="1"/>
              <a:t>ja</a:t>
            </a:r>
            <a:r>
              <a:rPr lang="en-US" sz="3900" dirty="0"/>
              <a:t> </a:t>
            </a:r>
            <a:r>
              <a:rPr lang="en-US" sz="3900" dirty="0" err="1"/>
              <a:t>põllumaid</a:t>
            </a:r>
            <a:r>
              <a:rPr lang="en-US" sz="3900" dirty="0"/>
              <a:t> </a:t>
            </a:r>
            <a:r>
              <a:rPr lang="en-US" sz="3900" dirty="0" err="1" smtClean="0"/>
              <a:t>umbes</a:t>
            </a:r>
            <a:r>
              <a:rPr lang="en-US" sz="3900" dirty="0" smtClean="0"/>
              <a:t> 0,5</a:t>
            </a:r>
            <a:r>
              <a:rPr lang="en-US" sz="3900" dirty="0"/>
              <a:t>% </a:t>
            </a:r>
            <a:r>
              <a:rPr lang="en-US" sz="3900" dirty="0" err="1"/>
              <a:t>tehingute</a:t>
            </a:r>
            <a:r>
              <a:rPr lang="en-US" sz="3900" dirty="0"/>
              <a:t> </a:t>
            </a:r>
            <a:r>
              <a:rPr lang="en-US" sz="3900" dirty="0" err="1"/>
              <a:t>hulgast</a:t>
            </a:r>
            <a:r>
              <a:rPr lang="en-US" sz="3900" dirty="0"/>
              <a:t>! </a:t>
            </a:r>
            <a:endParaRPr lang="en-US" sz="3900" dirty="0" smtClean="0"/>
          </a:p>
          <a:p>
            <a:r>
              <a:rPr lang="en-US" sz="3900" dirty="0" err="1" smtClean="0"/>
              <a:t>Eraomanike</a:t>
            </a:r>
            <a:r>
              <a:rPr lang="en-US" sz="3900" dirty="0" smtClean="0"/>
              <a:t> </a:t>
            </a:r>
            <a:r>
              <a:rPr lang="en-US" sz="3900" dirty="0" err="1" smtClean="0"/>
              <a:t>rahulolu</a:t>
            </a:r>
            <a:r>
              <a:rPr lang="en-US" sz="3900" dirty="0" smtClean="0"/>
              <a:t> pole </a:t>
            </a:r>
            <a:r>
              <a:rPr lang="en-US" sz="3900" dirty="0" err="1" smtClean="0"/>
              <a:t>kunagi</a:t>
            </a:r>
            <a:r>
              <a:rPr lang="en-US" sz="3900" dirty="0" smtClean="0"/>
              <a:t> </a:t>
            </a:r>
            <a:r>
              <a:rPr lang="en-US" sz="3900" dirty="0" err="1" smtClean="0"/>
              <a:t>uuritud</a:t>
            </a:r>
            <a:r>
              <a:rPr lang="en-US" sz="3900" dirty="0" smtClean="0"/>
              <a:t>.</a:t>
            </a:r>
          </a:p>
          <a:p>
            <a:r>
              <a:rPr lang="en-US" sz="3900" dirty="0" err="1" smtClean="0"/>
              <a:t>LISi</a:t>
            </a:r>
            <a:r>
              <a:rPr lang="en-US" sz="3900" dirty="0" smtClean="0"/>
              <a:t> </a:t>
            </a:r>
            <a:r>
              <a:rPr lang="en-US" sz="3900" dirty="0" err="1"/>
              <a:t>poolt</a:t>
            </a:r>
            <a:r>
              <a:rPr lang="en-US" sz="3900" dirty="0"/>
              <a:t> 2020. </a:t>
            </a:r>
            <a:r>
              <a:rPr lang="en-US" sz="3900" dirty="0" err="1"/>
              <a:t>aastal</a:t>
            </a:r>
            <a:r>
              <a:rPr lang="en-US" sz="3900" dirty="0"/>
              <a:t> </a:t>
            </a:r>
            <a:r>
              <a:rPr lang="en-US" sz="3900" dirty="0" err="1"/>
              <a:t>tehtud</a:t>
            </a:r>
            <a:r>
              <a:rPr lang="en-US" sz="3900" dirty="0"/>
              <a:t> </a:t>
            </a:r>
            <a:r>
              <a:rPr lang="en-US" sz="3900" dirty="0" err="1"/>
              <a:t>arvutuste</a:t>
            </a:r>
            <a:r>
              <a:rPr lang="en-US" sz="3900" dirty="0"/>
              <a:t> </a:t>
            </a:r>
            <a:r>
              <a:rPr lang="en-US" sz="3900" dirty="0" err="1"/>
              <a:t>põhjal</a:t>
            </a:r>
            <a:r>
              <a:rPr lang="en-US" sz="3900" dirty="0"/>
              <a:t> </a:t>
            </a:r>
            <a:r>
              <a:rPr lang="en-US" sz="3900" dirty="0" err="1"/>
              <a:t>moodustasid</a:t>
            </a:r>
            <a:r>
              <a:rPr lang="en-US" sz="3900" dirty="0"/>
              <a:t> </a:t>
            </a:r>
            <a:r>
              <a:rPr lang="en-US" sz="3900" dirty="0" err="1"/>
              <a:t>eraomandi</a:t>
            </a:r>
            <a:r>
              <a:rPr lang="en-US" sz="3900" dirty="0"/>
              <a:t> </a:t>
            </a:r>
            <a:r>
              <a:rPr lang="en-US" sz="3900" dirty="0" err="1" smtClean="0"/>
              <a:t>võõrandamisel</a:t>
            </a:r>
            <a:r>
              <a:rPr lang="en-US" sz="3900" dirty="0" smtClean="0"/>
              <a:t> </a:t>
            </a:r>
            <a:r>
              <a:rPr lang="en-US" sz="3900" dirty="0" err="1" smtClean="0"/>
              <a:t>makstavad</a:t>
            </a:r>
            <a:r>
              <a:rPr lang="en-US" sz="3900" dirty="0" smtClean="0"/>
              <a:t> </a:t>
            </a:r>
            <a:r>
              <a:rPr lang="en-US" sz="3900" dirty="0" err="1"/>
              <a:t>tasud</a:t>
            </a:r>
            <a:r>
              <a:rPr lang="en-US" sz="3900" dirty="0"/>
              <a:t> </a:t>
            </a:r>
            <a:r>
              <a:rPr lang="en-US" sz="3900" dirty="0" err="1"/>
              <a:t>kaitseväelise</a:t>
            </a:r>
            <a:r>
              <a:rPr lang="en-US" sz="3900" dirty="0"/>
              <a:t> </a:t>
            </a:r>
            <a:r>
              <a:rPr lang="en-US" sz="3900" dirty="0" err="1"/>
              <a:t>taristu</a:t>
            </a:r>
            <a:r>
              <a:rPr lang="en-US" sz="3900" dirty="0"/>
              <a:t> </a:t>
            </a:r>
            <a:r>
              <a:rPr lang="en-US" sz="3900" dirty="0" err="1" smtClean="0"/>
              <a:t>arendamise</a:t>
            </a:r>
            <a:r>
              <a:rPr lang="en-US" sz="3900" dirty="0" smtClean="0"/>
              <a:t> </a:t>
            </a:r>
            <a:r>
              <a:rPr lang="en-US" sz="3900" dirty="0" err="1" smtClean="0"/>
              <a:t>summadest</a:t>
            </a:r>
            <a:r>
              <a:rPr lang="en-US" sz="3900" dirty="0" smtClean="0"/>
              <a:t> </a:t>
            </a:r>
            <a:r>
              <a:rPr lang="en-US" sz="3900" dirty="0" err="1"/>
              <a:t>tühise</a:t>
            </a:r>
            <a:r>
              <a:rPr lang="en-US" sz="3900" dirty="0"/>
              <a:t> </a:t>
            </a:r>
            <a:r>
              <a:rPr lang="en-US" sz="3900" dirty="0" err="1"/>
              <a:t>osa</a:t>
            </a:r>
            <a:r>
              <a:rPr lang="en-US" sz="3900" dirty="0"/>
              <a:t>, </a:t>
            </a:r>
            <a:r>
              <a:rPr lang="en-US" sz="3900" dirty="0" err="1"/>
              <a:t>mitte</a:t>
            </a:r>
            <a:r>
              <a:rPr lang="en-US" sz="3900" dirty="0"/>
              <a:t> </a:t>
            </a:r>
            <a:r>
              <a:rPr lang="en-US" sz="3900" dirty="0" err="1"/>
              <a:t>üht</a:t>
            </a:r>
            <a:r>
              <a:rPr lang="en-US" sz="3900" dirty="0"/>
              <a:t> </a:t>
            </a:r>
            <a:r>
              <a:rPr lang="en-US" sz="3900" dirty="0" err="1"/>
              <a:t>protsentigi</a:t>
            </a:r>
            <a:r>
              <a:rPr lang="en-US" sz="3900" dirty="0"/>
              <a:t>. </a:t>
            </a:r>
            <a:endParaRPr lang="en-US" sz="39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1553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Vt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EOKLi</a:t>
            </a:r>
            <a:r>
              <a:rPr lang="en-US" dirty="0" smtClean="0"/>
              <a:t> </a:t>
            </a:r>
            <a:r>
              <a:rPr lang="en-US" dirty="0" err="1" smtClean="0"/>
              <a:t>märgukiri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Riigikaitsekomisjonile</a:t>
            </a:r>
            <a:r>
              <a:rPr lang="en-US" dirty="0" smtClean="0"/>
              <a:t> 17.02.23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616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Seltsing Loodus, inimene ja sõjavägi (LIS)</vt:lpstr>
      <vt:lpstr>PowerPoint Presentation</vt:lpstr>
      <vt:lpstr>Põhja-Eesti harjutusala kogemused</vt:lpstr>
      <vt:lpstr>PowerPoint Presentation</vt:lpstr>
      <vt:lpstr>PowerPoint Presentation</vt:lpstr>
      <vt:lpstr>Ruumiline planeerimine vs maade hõlvamine: tulemus</vt:lpstr>
      <vt:lpstr>Kuidas hävib kohalik kultuuripärand</vt:lpstr>
      <vt:lpstr>Avalikkus ootab heldet hüvitamist</vt:lpstr>
      <vt:lpstr>Tegelik olukord kodude võõrandamisel</vt:lpstr>
      <vt:lpstr>Mis just praegu toimub</vt:lpstr>
      <vt:lpstr>Kuidas peaks olema</vt:lpstr>
      <vt:lpstr>Mida saaks Riigikaitsekomisjon teha?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Seltsing Loodus, inimene ja sõjavägi (LIS)</dc:title>
  <dc:creator>Katrin</dc:creator>
  <cp:lastModifiedBy>Katrin</cp:lastModifiedBy>
  <cp:revision>36</cp:revision>
  <dcterms:created xsi:type="dcterms:W3CDTF">2023-02-18T12:45:53Z</dcterms:created>
  <dcterms:modified xsi:type="dcterms:W3CDTF">2023-02-19T21:51:22Z</dcterms:modified>
</cp:coreProperties>
</file>