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1626-B5AA-EF2D-D645-2C7A3C88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127FE-10BB-8D96-7F19-B352CA1D2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9758-3980-B30D-B722-078A247C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80445-C419-2FAA-EBB9-738756A5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81C7-C3C7-7818-0B27-0182FDEF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A2F7-4AED-6AC8-6CD0-0E32E021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312FD-A33C-C668-6715-D8E42C5B2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24FAA-85AB-322E-4CC6-10DC04C3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578D-15E0-06D3-F193-0F34056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3363C-41EC-F159-5996-545053F4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7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ACE31-9A41-07AA-77BD-398B82547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69966-5852-6F9C-387A-3299E2EE5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9506A-40C2-A449-CA4D-A352E8AA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F695-E322-F6DC-E3B3-D2FF0BD9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16530-7459-628E-8524-BE4F38DA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4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FFFC-396B-2337-3DA9-3207C99F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ED3B-2897-F5F4-8610-94832B15E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C0CB8-D653-5331-8B6A-F8D05DB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45CA4-6E5D-71E6-743B-FC2071DF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64A12-5940-C371-1E63-3604C2AA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F4F2-C4F0-1BFA-EE90-DBA85251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EE3DA-16FA-A009-4644-B173D267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ADD2-8B94-0AC2-61AF-0EB8061C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50B3A-4D24-74EE-531C-08517BD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CADB7-079B-2A15-0B0E-939BEFD4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5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D60-A722-84B3-044F-52289B7B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6089-5F4B-68C4-3615-16C5025B1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6577-18E4-9701-DD1F-3C30FB5B1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D872D-71D7-2AA3-1D91-36A5CA3C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E02AD-2302-304F-D76F-EE97B9C1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A4699-E072-B177-5962-CE009EA6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5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8EFA-AEE2-CE7F-BFD6-4C89E364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2137C-C153-BCDA-E784-913C33452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87C8B-5A17-2D3E-3F8B-CEDEDF60B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7C096-C9D3-7E26-36EA-FE46A2B7C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62213-253E-8337-EE07-2BECFE54B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8F7F5-EEC9-F356-CA10-8281448A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F20E5-5E38-8950-45D4-5D3EC5E8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BA903-B357-5FAB-451E-E6644DC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4BDA-75E7-78E0-D0AF-995FD7D7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D0AAC-337E-8BD4-76FA-B72E5B68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8F9B6-A190-CDAD-B2F5-409C92FE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1FCDB-0B7D-2716-C1CC-EC264BE1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D4355-C417-4FB7-D12B-7FB3E475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3E1B9-4CFE-2925-7E06-DBB8CB88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876F-1218-FBEC-AB87-5B7AC198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DC72-16DB-D254-6ABD-0CA3EB08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8C14-0A6B-A51C-645A-64A4D03E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6E715-3259-77B3-4959-CC91B418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2C21B-8C96-22A9-10E0-C185DE18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9153C-E332-2FD1-3974-CC685547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DBFB4-BBAF-7805-48DB-A1A6CABA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77DD-C030-EE1E-5B6F-0F17327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3B263-F243-59CC-59C2-53AB2E596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23DF0-546C-40B6-94DF-1FDB6CB2D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301D5-81DC-76B2-0A32-7F27368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30B14-75FD-0510-D2D3-E829F8BA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09144-4A55-1F9C-6805-C5F4E263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7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F6708-21C3-395D-B18A-1C6CB159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3F22-7D7C-A90B-A336-9D7A0CCE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D84AA-DF30-E37C-FFC2-A30CCFF53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5B5D-2F9F-458A-9166-F798F5CDC17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0198E-2F50-842A-A75B-8333B8F0F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B472F-F167-0838-BAA7-70D0A31B8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93A0-3952-4ED0-A9F2-BCF5656C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0F2-F6A7-2705-72AD-8708F25AF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Tere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B2AE8-B7E3-203F-F7B7-673874714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Olav Karulin</a:t>
            </a:r>
          </a:p>
          <a:p>
            <a:r>
              <a:rPr lang="en-US" dirty="0" err="1"/>
              <a:t>Pärnu</a:t>
            </a:r>
            <a:r>
              <a:rPr lang="en-US" dirty="0"/>
              <a:t> </a:t>
            </a:r>
            <a:r>
              <a:rPr lang="en-US" dirty="0" err="1"/>
              <a:t>Linnavolikogu</a:t>
            </a:r>
            <a:r>
              <a:rPr lang="en-US" dirty="0"/>
              <a:t> </a:t>
            </a:r>
            <a:r>
              <a:rPr lang="en-US" dirty="0" err="1"/>
              <a:t>liige</a:t>
            </a:r>
            <a:endParaRPr lang="en-US" dirty="0"/>
          </a:p>
          <a:p>
            <a:r>
              <a:rPr lang="en-US" dirty="0"/>
              <a:t>Vana-</a:t>
            </a:r>
            <a:r>
              <a:rPr lang="en-US" dirty="0" err="1"/>
              <a:t>Pärnu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eestvedaja</a:t>
            </a:r>
            <a:r>
              <a:rPr lang="en-US" dirty="0"/>
              <a:t> ja </a:t>
            </a:r>
            <a:r>
              <a:rPr lang="en-US" dirty="0" err="1"/>
              <a:t>aktivist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28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EC9549-A9B3-E5A3-CE94-54BB76CE1524}"/>
              </a:ext>
            </a:extLst>
          </p:cNvPr>
          <p:cNvSpPr txBox="1"/>
          <p:nvPr/>
        </p:nvSpPr>
        <p:spPr>
          <a:xfrm>
            <a:off x="1229360" y="558800"/>
            <a:ext cx="96824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Olav Karulin: </a:t>
            </a:r>
            <a:r>
              <a:rPr lang="en-GB" sz="3200" dirty="0" err="1"/>
              <a:t>Miks</a:t>
            </a:r>
            <a:r>
              <a:rPr lang="en-GB" sz="3200" dirty="0"/>
              <a:t> </a:t>
            </a:r>
            <a:r>
              <a:rPr lang="en-GB" sz="3200" dirty="0" err="1"/>
              <a:t>politsei</a:t>
            </a:r>
            <a:r>
              <a:rPr lang="en-GB" sz="3200" dirty="0"/>
              <a:t> </a:t>
            </a:r>
            <a:r>
              <a:rPr lang="en-GB" sz="3200" dirty="0" err="1"/>
              <a:t>keeldub</a:t>
            </a:r>
            <a:r>
              <a:rPr lang="en-GB" sz="3200" dirty="0"/>
              <a:t> </a:t>
            </a:r>
            <a:r>
              <a:rPr lang="en-GB" sz="3200" dirty="0" err="1"/>
              <a:t>koolis</a:t>
            </a:r>
            <a:r>
              <a:rPr lang="en-GB" sz="3200" dirty="0"/>
              <a:t> </a:t>
            </a:r>
            <a:r>
              <a:rPr lang="en-GB" sz="3200" dirty="0" err="1"/>
              <a:t>läbiviimast</a:t>
            </a:r>
            <a:r>
              <a:rPr lang="en-GB" sz="3200" dirty="0"/>
              <a:t> </a:t>
            </a:r>
            <a:r>
              <a:rPr lang="en-GB" sz="3200" dirty="0" err="1"/>
              <a:t>narkoreide</a:t>
            </a:r>
            <a:r>
              <a:rPr lang="en-GB" sz="3200" dirty="0"/>
              <a:t> </a:t>
            </a:r>
            <a:r>
              <a:rPr lang="en-GB" sz="3200" dirty="0" err="1"/>
              <a:t>koos</a:t>
            </a:r>
            <a:r>
              <a:rPr lang="en-GB" sz="3200" dirty="0"/>
              <a:t> </a:t>
            </a:r>
            <a:r>
              <a:rPr lang="en-GB" sz="3200" dirty="0" err="1"/>
              <a:t>koertega</a:t>
            </a:r>
            <a:r>
              <a:rPr lang="en-GB" sz="3200" dirty="0"/>
              <a:t>?</a:t>
            </a:r>
          </a:p>
          <a:p>
            <a:endParaRPr lang="en-GB" sz="3200" dirty="0"/>
          </a:p>
          <a:p>
            <a:r>
              <a:rPr lang="en-GB" sz="3200" dirty="0"/>
              <a:t>Karin </a:t>
            </a:r>
            <a:r>
              <a:rPr lang="en-GB" sz="3200" dirty="0" err="1"/>
              <a:t>Uibo</a:t>
            </a:r>
            <a:r>
              <a:rPr lang="en-GB" sz="3200" dirty="0"/>
              <a:t>: </a:t>
            </a:r>
            <a:r>
              <a:rPr lang="en-GB" sz="3200" dirty="0" err="1"/>
              <a:t>Politsei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keeldu</a:t>
            </a:r>
            <a:r>
              <a:rPr lang="en-GB" sz="3200" dirty="0"/>
              <a:t>, see </a:t>
            </a:r>
            <a:r>
              <a:rPr lang="en-GB" sz="3200" dirty="0" err="1"/>
              <a:t>ei</a:t>
            </a:r>
            <a:r>
              <a:rPr lang="en-GB" sz="3200" dirty="0"/>
              <a:t> ole </a:t>
            </a:r>
            <a:r>
              <a:rPr lang="en-GB" sz="3200" dirty="0" err="1"/>
              <a:t>lubatud</a:t>
            </a:r>
            <a:r>
              <a:rPr lang="en-GB" sz="3200" dirty="0"/>
              <a:t>. Kas </a:t>
            </a:r>
            <a:r>
              <a:rPr lang="en-GB" sz="3200" dirty="0" err="1"/>
              <a:t>teile</a:t>
            </a:r>
            <a:r>
              <a:rPr lang="en-GB" sz="3200" dirty="0"/>
              <a:t> </a:t>
            </a:r>
            <a:r>
              <a:rPr lang="en-GB" sz="3200" dirty="0" err="1"/>
              <a:t>meeldiks</a:t>
            </a:r>
            <a:r>
              <a:rPr lang="en-GB" sz="3200" dirty="0"/>
              <a:t>, </a:t>
            </a:r>
            <a:r>
              <a:rPr lang="en-GB" sz="3200" dirty="0" err="1"/>
              <a:t>kui</a:t>
            </a:r>
            <a:r>
              <a:rPr lang="en-GB" sz="3200" dirty="0"/>
              <a:t> </a:t>
            </a:r>
            <a:r>
              <a:rPr lang="en-GB" sz="3200" dirty="0" err="1"/>
              <a:t>teid</a:t>
            </a:r>
            <a:r>
              <a:rPr lang="en-GB" sz="3200" dirty="0"/>
              <a:t> </a:t>
            </a:r>
            <a:r>
              <a:rPr lang="en-GB" sz="3200" dirty="0" err="1"/>
              <a:t>allutatakse</a:t>
            </a:r>
            <a:r>
              <a:rPr lang="en-GB" sz="3200" dirty="0"/>
              <a:t> </a:t>
            </a:r>
            <a:r>
              <a:rPr lang="en-GB" sz="3200" dirty="0" err="1"/>
              <a:t>mingile</a:t>
            </a:r>
            <a:r>
              <a:rPr lang="en-GB" sz="3200" dirty="0"/>
              <a:t> </a:t>
            </a:r>
            <a:r>
              <a:rPr lang="en-GB" sz="3200" dirty="0" err="1"/>
              <a:t>tegevusele</a:t>
            </a:r>
            <a:r>
              <a:rPr lang="en-GB" sz="3200" dirty="0"/>
              <a:t>. Seal </a:t>
            </a:r>
            <a:r>
              <a:rPr lang="en-GB" sz="3200" dirty="0" err="1"/>
              <a:t>peab</a:t>
            </a:r>
            <a:r>
              <a:rPr lang="en-GB" sz="3200" dirty="0"/>
              <a:t> </a:t>
            </a:r>
            <a:r>
              <a:rPr lang="en-GB" sz="3200" dirty="0" err="1"/>
              <a:t>olema</a:t>
            </a:r>
            <a:r>
              <a:rPr lang="en-GB" sz="3200" dirty="0"/>
              <a:t> </a:t>
            </a:r>
            <a:r>
              <a:rPr lang="en-GB" sz="3200" dirty="0" err="1"/>
              <a:t>alus</a:t>
            </a:r>
            <a:r>
              <a:rPr lang="en-GB" sz="3200" dirty="0"/>
              <a:t>, </a:t>
            </a:r>
            <a:r>
              <a:rPr lang="en-GB" sz="3200" dirty="0" err="1"/>
              <a:t>koer</a:t>
            </a:r>
            <a:r>
              <a:rPr lang="en-GB" sz="3200" dirty="0"/>
              <a:t> </a:t>
            </a:r>
            <a:r>
              <a:rPr lang="en-GB" sz="3200" dirty="0" err="1"/>
              <a:t>koolisellisel</a:t>
            </a:r>
            <a:r>
              <a:rPr lang="en-GB" sz="3200" dirty="0"/>
              <a:t> </a:t>
            </a:r>
            <a:r>
              <a:rPr lang="en-GB" sz="3200" dirty="0" err="1"/>
              <a:t>kujul</a:t>
            </a:r>
            <a:r>
              <a:rPr lang="en-GB" sz="3200" dirty="0"/>
              <a:t> </a:t>
            </a:r>
            <a:r>
              <a:rPr lang="en-GB" sz="3200" dirty="0" err="1"/>
              <a:t>minna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saa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Olav Karulin: </a:t>
            </a:r>
            <a:r>
              <a:rPr lang="en-GB" sz="3200" dirty="0" err="1"/>
              <a:t>Kooli</a:t>
            </a:r>
            <a:r>
              <a:rPr lang="en-GB" sz="3200" dirty="0"/>
              <a:t> </a:t>
            </a:r>
            <a:r>
              <a:rPr lang="en-GB" sz="3200" dirty="0" err="1"/>
              <a:t>juures</a:t>
            </a:r>
            <a:r>
              <a:rPr lang="en-GB" sz="3200" dirty="0"/>
              <a:t> on </a:t>
            </a:r>
            <a:r>
              <a:rPr lang="en-GB" sz="3200" dirty="0" err="1"/>
              <a:t>autod</a:t>
            </a:r>
            <a:r>
              <a:rPr lang="en-GB" sz="3200" dirty="0"/>
              <a:t> </a:t>
            </a:r>
            <a:r>
              <a:rPr lang="en-GB" sz="3200" dirty="0" err="1"/>
              <a:t>diileritega</a:t>
            </a:r>
            <a:r>
              <a:rPr lang="en-GB" sz="3200" dirty="0"/>
              <a:t>, </a:t>
            </a:r>
            <a:r>
              <a:rPr lang="en-GB" sz="3200" dirty="0" err="1"/>
              <a:t>miks</a:t>
            </a:r>
            <a:r>
              <a:rPr lang="en-GB" sz="3200" dirty="0"/>
              <a:t> </a:t>
            </a:r>
            <a:r>
              <a:rPr lang="en-GB" sz="3200" dirty="0" err="1"/>
              <a:t>nendegaeitegeleta</a:t>
            </a:r>
            <a:r>
              <a:rPr lang="en-GB" sz="3200" dirty="0"/>
              <a:t>?</a:t>
            </a:r>
          </a:p>
          <a:p>
            <a:endParaRPr lang="en-GB" sz="3200" dirty="0"/>
          </a:p>
          <a:p>
            <a:r>
              <a:rPr lang="en-GB" sz="3200" dirty="0"/>
              <a:t>Karin </a:t>
            </a:r>
            <a:r>
              <a:rPr lang="en-GB" sz="3200" dirty="0" err="1"/>
              <a:t>Uibo</a:t>
            </a:r>
            <a:r>
              <a:rPr lang="en-GB" sz="3200" dirty="0"/>
              <a:t>: </a:t>
            </a:r>
            <a:r>
              <a:rPr lang="en-GB" sz="3200" dirty="0" err="1"/>
              <a:t>Kooli</a:t>
            </a:r>
            <a:r>
              <a:rPr lang="en-GB" sz="3200" dirty="0"/>
              <a:t> </a:t>
            </a:r>
            <a:r>
              <a:rPr lang="en-GB" sz="3200" dirty="0" err="1"/>
              <a:t>turvamees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ole </a:t>
            </a:r>
            <a:r>
              <a:rPr lang="en-GB" sz="3200" dirty="0" err="1"/>
              <a:t>ühtegiteadet</a:t>
            </a:r>
            <a:r>
              <a:rPr lang="en-GB" sz="3200" dirty="0"/>
              <a:t> </a:t>
            </a:r>
            <a:r>
              <a:rPr lang="en-GB" sz="3200" dirty="0" err="1"/>
              <a:t>edastanud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81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F90E-9AA7-32E8-45D3-09AA6D4FA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160"/>
            <a:ext cx="9144000" cy="188976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Palun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ärge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käsitlege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seda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probleemi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kui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linnukest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kastikeses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ära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kuulatud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unustame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7388-2B5D-7B5A-4A75-01121D72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7280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 err="1"/>
              <a:t>Meil</a:t>
            </a:r>
            <a:r>
              <a:rPr lang="en-US" sz="4000" dirty="0"/>
              <a:t> on </a:t>
            </a:r>
            <a:r>
              <a:rPr lang="en-US" sz="4000" dirty="0" err="1"/>
              <a:t>hädasolevaid</a:t>
            </a:r>
            <a:r>
              <a:rPr lang="en-US" sz="4000" dirty="0"/>
              <a:t> </a:t>
            </a:r>
            <a:r>
              <a:rPr lang="en-US" sz="4000" dirty="0" err="1"/>
              <a:t>lapsi</a:t>
            </a:r>
            <a:r>
              <a:rPr lang="en-US" sz="4000" dirty="0"/>
              <a:t>, </a:t>
            </a:r>
            <a:r>
              <a:rPr lang="en-US" sz="4000" dirty="0" err="1"/>
              <a:t>algatame</a:t>
            </a:r>
            <a:r>
              <a:rPr lang="en-US" sz="4000" dirty="0"/>
              <a:t> </a:t>
            </a:r>
            <a:r>
              <a:rPr lang="en-US" sz="4000" dirty="0" err="1"/>
              <a:t>diskussiooni</a:t>
            </a:r>
            <a:r>
              <a:rPr lang="en-US" sz="4000" dirty="0"/>
              <a:t> ja </a:t>
            </a:r>
            <a:r>
              <a:rPr lang="en-US" sz="4000" dirty="0" err="1"/>
              <a:t>leiame</a:t>
            </a:r>
            <a:r>
              <a:rPr lang="en-US" sz="4000" dirty="0"/>
              <a:t> </a:t>
            </a:r>
            <a:r>
              <a:rPr lang="en-US" sz="4000" dirty="0" err="1"/>
              <a:t>lahenduse</a:t>
            </a:r>
            <a:r>
              <a:rPr lang="en-US" sz="4000" dirty="0"/>
              <a:t>, et </a:t>
            </a:r>
            <a:r>
              <a:rPr lang="en-US" sz="4000" dirty="0" err="1"/>
              <a:t>kõik</a:t>
            </a:r>
            <a:r>
              <a:rPr lang="en-US" sz="4000" dirty="0"/>
              <a:t> </a:t>
            </a:r>
            <a:r>
              <a:rPr lang="en-US" sz="4000" dirty="0" err="1"/>
              <a:t>abi</a:t>
            </a:r>
            <a:r>
              <a:rPr lang="en-US" sz="4000" dirty="0"/>
              <a:t> </a:t>
            </a:r>
            <a:r>
              <a:rPr lang="en-US" sz="4000" dirty="0" err="1"/>
              <a:t>vajavad</a:t>
            </a:r>
            <a:r>
              <a:rPr lang="en-US" sz="4000" dirty="0"/>
              <a:t> lapsed </a:t>
            </a:r>
            <a:r>
              <a:rPr lang="en-US" sz="4000" dirty="0" err="1"/>
              <a:t>saaksid</a:t>
            </a:r>
            <a:r>
              <a:rPr lang="en-US" sz="4000" dirty="0"/>
              <a:t> </a:t>
            </a:r>
            <a:r>
              <a:rPr lang="en-US" sz="4000" dirty="0" err="1"/>
              <a:t>abi</a:t>
            </a:r>
            <a:r>
              <a:rPr lang="en-US" sz="4000" dirty="0"/>
              <a:t> </a:t>
            </a:r>
            <a:r>
              <a:rPr lang="en-US" sz="4000" dirty="0" err="1"/>
              <a:t>õigeaegselt</a:t>
            </a:r>
            <a:r>
              <a:rPr lang="en-US" sz="4000" dirty="0"/>
              <a:t>, </a:t>
            </a:r>
            <a:r>
              <a:rPr lang="en-US" sz="4000" dirty="0" err="1"/>
              <a:t>mitte</a:t>
            </a:r>
            <a:r>
              <a:rPr lang="en-US" sz="4000" dirty="0"/>
              <a:t> </a:t>
            </a:r>
            <a:r>
              <a:rPr lang="en-US" sz="4000" dirty="0" err="1"/>
              <a:t>siis</a:t>
            </a:r>
            <a:r>
              <a:rPr lang="en-US" sz="4000" dirty="0"/>
              <a:t>, </a:t>
            </a:r>
            <a:r>
              <a:rPr lang="en-US" sz="4000" dirty="0" err="1"/>
              <a:t>kui</a:t>
            </a:r>
            <a:r>
              <a:rPr lang="en-US" sz="4000" dirty="0"/>
              <a:t> on </a:t>
            </a:r>
            <a:r>
              <a:rPr lang="en-US" sz="4000" dirty="0" err="1"/>
              <a:t>korda</a:t>
            </a:r>
            <a:r>
              <a:rPr lang="en-US" sz="4000" dirty="0"/>
              <a:t> </a:t>
            </a:r>
            <a:r>
              <a:rPr lang="en-US" sz="4000" dirty="0" err="1"/>
              <a:t>saadetud</a:t>
            </a:r>
            <a:r>
              <a:rPr lang="en-US" sz="4000" dirty="0"/>
              <a:t> juba </a:t>
            </a:r>
            <a:r>
              <a:rPr lang="en-US" sz="4000" dirty="0" err="1"/>
              <a:t>tõsisem</a:t>
            </a:r>
            <a:r>
              <a:rPr lang="en-US" sz="4000" dirty="0"/>
              <a:t> </a:t>
            </a:r>
            <a:r>
              <a:rPr lang="en-US" sz="4000" dirty="0" err="1"/>
              <a:t>kuritegu</a:t>
            </a:r>
            <a:r>
              <a:rPr lang="en-US" sz="4000" dirty="0"/>
              <a:t> ja </a:t>
            </a:r>
            <a:r>
              <a:rPr lang="en-US" sz="4000" dirty="0" err="1"/>
              <a:t>ohver</a:t>
            </a:r>
            <a:r>
              <a:rPr lang="en-US" sz="4000" dirty="0"/>
              <a:t> on </a:t>
            </a:r>
            <a:r>
              <a:rPr lang="en-US" sz="4000" dirty="0" err="1"/>
              <a:t>saanud</a:t>
            </a:r>
            <a:r>
              <a:rPr lang="en-US" sz="4000" dirty="0"/>
              <a:t> </a:t>
            </a:r>
            <a:r>
              <a:rPr lang="en-US" sz="4000" dirty="0" err="1"/>
              <a:t>tõsiseid</a:t>
            </a:r>
            <a:r>
              <a:rPr lang="en-US" sz="4000" dirty="0"/>
              <a:t> </a:t>
            </a:r>
            <a:r>
              <a:rPr lang="en-US" sz="4000" dirty="0" err="1"/>
              <a:t>kehavigastusi</a:t>
            </a:r>
            <a:r>
              <a:rPr lang="en-US" sz="4000" dirty="0"/>
              <a:t> </a:t>
            </a:r>
            <a:r>
              <a:rPr lang="en-US" sz="4000" dirty="0" err="1"/>
              <a:t>või</a:t>
            </a:r>
            <a:r>
              <a:rPr lang="en-US" sz="4000" dirty="0"/>
              <a:t> </a:t>
            </a:r>
            <a:r>
              <a:rPr lang="en-US" sz="4000" dirty="0" err="1"/>
              <a:t>lausa</a:t>
            </a:r>
            <a:r>
              <a:rPr lang="en-US" sz="4000" dirty="0"/>
              <a:t> </a:t>
            </a:r>
            <a:r>
              <a:rPr lang="en-US" sz="4000" dirty="0" err="1"/>
              <a:t>elu</a:t>
            </a:r>
            <a:r>
              <a:rPr lang="en-US" sz="4000" dirty="0"/>
              <a:t> </a:t>
            </a:r>
            <a:r>
              <a:rPr lang="en-US" sz="4000" dirty="0" err="1"/>
              <a:t>kaotanud</a:t>
            </a:r>
            <a:r>
              <a:rPr lang="en-US" sz="4000" dirty="0"/>
              <a:t>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957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7DD8-78FA-2E55-764D-C34AAF1E5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kord</a:t>
            </a:r>
            <a:r>
              <a:rPr lang="en-US" dirty="0"/>
              <a:t> </a:t>
            </a:r>
            <a:r>
              <a:rPr lang="en-US" dirty="0" err="1"/>
              <a:t>suured</a:t>
            </a:r>
            <a:r>
              <a:rPr lang="en-US" dirty="0"/>
              <a:t> </a:t>
            </a:r>
            <a:r>
              <a:rPr lang="en-US" dirty="0" err="1"/>
              <a:t>tänud</a:t>
            </a:r>
            <a:r>
              <a:rPr lang="en-US" dirty="0"/>
              <a:t>, et mind </a:t>
            </a:r>
            <a:r>
              <a:rPr lang="en-US" dirty="0" err="1"/>
              <a:t>vastu</a:t>
            </a:r>
            <a:r>
              <a:rPr lang="en-US" dirty="0"/>
              <a:t> </a:t>
            </a:r>
            <a:r>
              <a:rPr lang="en-US" dirty="0" err="1"/>
              <a:t>võtsite</a:t>
            </a:r>
            <a:r>
              <a:rPr lang="en-US" dirty="0"/>
              <a:t> ja </a:t>
            </a:r>
            <a:r>
              <a:rPr lang="en-US" dirty="0" err="1"/>
              <a:t>ära</a:t>
            </a:r>
            <a:r>
              <a:rPr lang="en-US" dirty="0"/>
              <a:t> </a:t>
            </a:r>
            <a:r>
              <a:rPr lang="en-US" dirty="0" err="1"/>
              <a:t>kuulasite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47F8A-A579-A744-D95D-ACE7E96D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31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err="1"/>
              <a:t>Vastan</a:t>
            </a:r>
            <a:r>
              <a:rPr lang="en-US" sz="4000" dirty="0"/>
              <a:t> </a:t>
            </a:r>
            <a:r>
              <a:rPr lang="en-US" sz="4000" dirty="0" err="1"/>
              <a:t>meeleldi</a:t>
            </a:r>
            <a:r>
              <a:rPr lang="en-US" sz="4000" dirty="0"/>
              <a:t> </a:t>
            </a:r>
            <a:r>
              <a:rPr lang="en-US" sz="4000" dirty="0" err="1"/>
              <a:t>küsimustele</a:t>
            </a:r>
            <a:r>
              <a:rPr lang="en-US" sz="4000" dirty="0"/>
              <a:t> </a:t>
            </a:r>
            <a:r>
              <a:rPr lang="en-US" sz="4000" dirty="0" err="1"/>
              <a:t>nii</a:t>
            </a:r>
            <a:r>
              <a:rPr lang="en-US" sz="4000" dirty="0"/>
              <a:t> </a:t>
            </a:r>
            <a:r>
              <a:rPr lang="en-US" sz="4000" dirty="0" err="1"/>
              <a:t>palju</a:t>
            </a:r>
            <a:r>
              <a:rPr lang="en-US" sz="4000" dirty="0"/>
              <a:t> </a:t>
            </a:r>
            <a:r>
              <a:rPr lang="en-US" sz="4000" dirty="0" err="1"/>
              <a:t>kui</a:t>
            </a:r>
            <a:r>
              <a:rPr lang="en-US" sz="4000" dirty="0"/>
              <a:t> </a:t>
            </a:r>
            <a:r>
              <a:rPr lang="en-US" sz="4000" dirty="0" err="1"/>
              <a:t>oskan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535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8AB3-C803-6101-54FC-E9EEAC1B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www.kriminaalpoliitika.ee</a:t>
            </a:r>
            <a:endParaRPr lang="en-GB" dirty="0"/>
          </a:p>
        </p:txBody>
      </p:sp>
      <p:pic>
        <p:nvPicPr>
          <p:cNvPr id="5" name="Content Placeholder 4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926621EA-10A4-30DC-5E0D-D575AB626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5465"/>
            <a:ext cx="10515600" cy="3911657"/>
          </a:xfrm>
        </p:spPr>
      </p:pic>
    </p:spTree>
    <p:extLst>
      <p:ext uri="{BB962C8B-B14F-4D97-AF65-F5344CB8AC3E}">
        <p14:creationId xmlns:p14="http://schemas.microsoft.com/office/powerpoint/2010/main" val="217196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3933-242C-405B-5B8F-F0871DA30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Statistiliselt</a:t>
            </a:r>
            <a:r>
              <a:rPr lang="en-US" dirty="0"/>
              <a:t> on </a:t>
            </a:r>
            <a:r>
              <a:rPr lang="en-US" dirty="0" err="1"/>
              <a:t>alaealiste</a:t>
            </a:r>
            <a:r>
              <a:rPr lang="en-US" dirty="0"/>
              <a:t> </a:t>
            </a:r>
            <a:r>
              <a:rPr lang="en-US" dirty="0" err="1"/>
              <a:t>kuriteod</a:t>
            </a:r>
            <a:r>
              <a:rPr lang="en-US" dirty="0"/>
              <a:t> </a:t>
            </a:r>
            <a:r>
              <a:rPr lang="en-US" dirty="0" err="1"/>
              <a:t>vähenenud</a:t>
            </a:r>
            <a:r>
              <a:rPr lang="en-US" dirty="0"/>
              <a:t>!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801B0-9D27-4DFE-8D26-9938EA9C0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Aga </a:t>
            </a:r>
            <a:r>
              <a:rPr lang="en-US" sz="4000" dirty="0" err="1"/>
              <a:t>mida</a:t>
            </a:r>
            <a:r>
              <a:rPr lang="en-US" sz="4000" dirty="0"/>
              <a:t> </a:t>
            </a:r>
            <a:r>
              <a:rPr lang="en-US" sz="4000" dirty="0" err="1"/>
              <a:t>öelda</a:t>
            </a:r>
            <a:r>
              <a:rPr lang="en-US" sz="4000" dirty="0"/>
              <a:t> </a:t>
            </a:r>
            <a:r>
              <a:rPr lang="en-US" sz="4000" dirty="0" err="1"/>
              <a:t>neile</a:t>
            </a:r>
            <a:r>
              <a:rPr lang="en-US" sz="4000" dirty="0"/>
              <a:t> </a:t>
            </a:r>
            <a:r>
              <a:rPr lang="en-US" sz="4000" dirty="0" err="1"/>
              <a:t>lastele</a:t>
            </a:r>
            <a:r>
              <a:rPr lang="en-US" sz="4000" dirty="0"/>
              <a:t> ja </a:t>
            </a:r>
            <a:r>
              <a:rPr lang="en-US" sz="4000" dirty="0" err="1"/>
              <a:t>lapsevanematele</a:t>
            </a:r>
            <a:r>
              <a:rPr lang="en-US" sz="4000" dirty="0"/>
              <a:t>, </a:t>
            </a:r>
            <a:r>
              <a:rPr lang="en-US" sz="4000" dirty="0" err="1"/>
              <a:t>kes</a:t>
            </a:r>
            <a:r>
              <a:rPr lang="en-US" sz="4000" dirty="0"/>
              <a:t> on </a:t>
            </a:r>
            <a:r>
              <a:rPr lang="en-US" sz="4000" dirty="0" err="1"/>
              <a:t>kuriteo</a:t>
            </a:r>
            <a:r>
              <a:rPr lang="en-US" sz="4000" dirty="0"/>
              <a:t> </a:t>
            </a:r>
            <a:r>
              <a:rPr lang="en-US" sz="4000" dirty="0" err="1"/>
              <a:t>ohvriks</a:t>
            </a:r>
            <a:r>
              <a:rPr lang="en-US" sz="4000" dirty="0"/>
              <a:t> </a:t>
            </a:r>
            <a:r>
              <a:rPr lang="en-US" sz="4000" dirty="0" err="1"/>
              <a:t>langenud</a:t>
            </a:r>
            <a:r>
              <a:rPr lang="en-US" sz="4000" dirty="0"/>
              <a:t>???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1599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F04-89C2-068C-3B90-C92ECFC20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Eesti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Vabariigi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lastekaitse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seadus</a:t>
            </a:r>
            <a:endParaRPr lang="en-GB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25608-108E-6925-A484-D7B75DBD3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§ 34.  </a:t>
            </a:r>
            <a:r>
              <a:rPr lang="fi-FI" sz="3200" dirty="0" err="1"/>
              <a:t>Lapse</a:t>
            </a:r>
            <a:r>
              <a:rPr lang="fi-FI" sz="3200" dirty="0"/>
              <a:t> karistamine</a:t>
            </a:r>
          </a:p>
          <a:p>
            <a:r>
              <a:rPr lang="fi-FI" sz="3200" dirty="0"/>
              <a:t>(2) </a:t>
            </a:r>
            <a:r>
              <a:rPr lang="fi-FI" sz="3200" dirty="0" err="1"/>
              <a:t>Kuriteo</a:t>
            </a:r>
            <a:r>
              <a:rPr lang="fi-FI" sz="3200" dirty="0"/>
              <a:t> </a:t>
            </a:r>
            <a:r>
              <a:rPr lang="fi-FI" sz="3200" dirty="0" err="1"/>
              <a:t>toime</a:t>
            </a:r>
            <a:r>
              <a:rPr lang="fi-FI" sz="3200" dirty="0"/>
              <a:t> </a:t>
            </a:r>
            <a:r>
              <a:rPr lang="fi-FI" sz="3200" dirty="0" err="1"/>
              <a:t>pannud</a:t>
            </a:r>
            <a:r>
              <a:rPr lang="fi-FI" sz="3200" dirty="0"/>
              <a:t> </a:t>
            </a:r>
            <a:r>
              <a:rPr lang="fi-FI" sz="3200" dirty="0" err="1"/>
              <a:t>lapse</a:t>
            </a:r>
            <a:r>
              <a:rPr lang="fi-FI" sz="3200" dirty="0"/>
              <a:t> </a:t>
            </a:r>
            <a:r>
              <a:rPr lang="fi-FI" sz="3200" dirty="0" err="1"/>
              <a:t>karistamisel</a:t>
            </a:r>
            <a:r>
              <a:rPr lang="fi-FI" sz="3200" dirty="0"/>
              <a:t> on </a:t>
            </a:r>
            <a:r>
              <a:rPr lang="fi-FI" sz="3200" dirty="0" err="1"/>
              <a:t>kriminaalkaristus</a:t>
            </a:r>
            <a:r>
              <a:rPr lang="fi-FI" sz="3200" dirty="0"/>
              <a:t>, </a:t>
            </a:r>
            <a:r>
              <a:rPr lang="fi-FI" sz="3200" dirty="0" err="1"/>
              <a:t>eriti</a:t>
            </a:r>
            <a:r>
              <a:rPr lang="fi-FI" sz="3200" dirty="0"/>
              <a:t> </a:t>
            </a:r>
            <a:r>
              <a:rPr lang="fi-FI" sz="3200" dirty="0" err="1"/>
              <a:t>vabaduse</a:t>
            </a:r>
            <a:r>
              <a:rPr lang="fi-FI" sz="3200" dirty="0"/>
              <a:t> kaotus </a:t>
            </a:r>
            <a:r>
              <a:rPr lang="fi-FI" sz="3200" dirty="0" err="1"/>
              <a:t>äärmuslik</a:t>
            </a:r>
            <a:r>
              <a:rPr lang="fi-FI" sz="3200" dirty="0"/>
              <a:t> </a:t>
            </a:r>
            <a:r>
              <a:rPr lang="fi-FI" sz="3200" dirty="0" err="1"/>
              <a:t>abinõu</a:t>
            </a:r>
            <a:r>
              <a:rPr lang="fi-FI" sz="3200" dirty="0"/>
              <a:t>, </a:t>
            </a:r>
            <a:r>
              <a:rPr lang="fi-FI" sz="3200" dirty="0" err="1"/>
              <a:t>mida</a:t>
            </a:r>
            <a:r>
              <a:rPr lang="fi-FI" sz="3200" dirty="0"/>
              <a:t> </a:t>
            </a:r>
            <a:r>
              <a:rPr lang="fi-FI" sz="3200" dirty="0" err="1"/>
              <a:t>tuleb</a:t>
            </a:r>
            <a:r>
              <a:rPr lang="fi-FI" sz="3200" dirty="0"/>
              <a:t> </a:t>
            </a:r>
            <a:r>
              <a:rPr lang="fi-FI" sz="3200" dirty="0" err="1"/>
              <a:t>vältida</a:t>
            </a:r>
            <a:r>
              <a:rPr lang="fi-FI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4736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person&#10;&#10;Description automatically generated with low confidence">
            <a:extLst>
              <a:ext uri="{FF2B5EF4-FFF2-40B4-BE49-F238E27FC236}">
                <a16:creationId xmlns:a16="http://schemas.microsoft.com/office/drawing/2014/main" id="{0ACB2008-5708-9D76-CA51-54FF85CC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7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people&#10;&#10;Description automatically generated with medium confidence">
            <a:extLst>
              <a:ext uri="{FF2B5EF4-FFF2-40B4-BE49-F238E27FC236}">
                <a16:creationId xmlns:a16="http://schemas.microsoft.com/office/drawing/2014/main" id="{E8567AF6-D036-317C-3D0C-613A86B1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7F192C3-5366-5722-A614-85025B6A1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person&#10;&#10;Description automatically generated with medium confidence">
            <a:extLst>
              <a:ext uri="{FF2B5EF4-FFF2-40B4-BE49-F238E27FC236}">
                <a16:creationId xmlns:a16="http://schemas.microsoft.com/office/drawing/2014/main" id="{0713F0A0-E70C-B26B-5A03-E0318CD65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8C0A-2359-F1EA-E654-7CFC2A733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2022. </a:t>
            </a:r>
            <a:r>
              <a:rPr lang="en-GB" sz="3200" dirty="0" err="1"/>
              <a:t>aastal</a:t>
            </a:r>
            <a:r>
              <a:rPr lang="en-GB" sz="3200" dirty="0"/>
              <a:t> </a:t>
            </a:r>
            <a:r>
              <a:rPr lang="en-GB" sz="3200" dirty="0" err="1"/>
              <a:t>registreeriti</a:t>
            </a:r>
            <a:r>
              <a:rPr lang="en-GB" sz="3200" dirty="0"/>
              <a:t> </a:t>
            </a:r>
            <a:r>
              <a:rPr lang="en-GB" sz="3200" dirty="0" err="1"/>
              <a:t>Eestis</a:t>
            </a:r>
            <a:r>
              <a:rPr lang="en-GB" sz="3200" dirty="0"/>
              <a:t> 3443 </a:t>
            </a:r>
            <a:r>
              <a:rPr lang="en-GB" sz="3200" dirty="0" err="1"/>
              <a:t>alaealiste</a:t>
            </a:r>
            <a:r>
              <a:rPr lang="en-GB" sz="3200" dirty="0"/>
              <a:t> </a:t>
            </a:r>
            <a:r>
              <a:rPr lang="en-GB" sz="3200" dirty="0" err="1"/>
              <a:t>toime</a:t>
            </a:r>
            <a:r>
              <a:rPr lang="en-GB" sz="3200" dirty="0"/>
              <a:t> </a:t>
            </a:r>
            <a:r>
              <a:rPr lang="en-GB" sz="3200" dirty="0" err="1"/>
              <a:t>pandud</a:t>
            </a:r>
            <a:r>
              <a:rPr lang="en-GB" sz="3200" dirty="0"/>
              <a:t> </a:t>
            </a:r>
            <a:r>
              <a:rPr lang="en-GB" sz="3200" dirty="0" err="1"/>
              <a:t>väärtegu</a:t>
            </a:r>
            <a:r>
              <a:rPr lang="en-GB" sz="3200" dirty="0"/>
              <a:t> </a:t>
            </a:r>
            <a:r>
              <a:rPr lang="en-GB" sz="3200" dirty="0" err="1"/>
              <a:t>ja</a:t>
            </a:r>
            <a:r>
              <a:rPr lang="en-GB" sz="3200" dirty="0"/>
              <a:t> 734 </a:t>
            </a:r>
            <a:r>
              <a:rPr lang="en-GB" sz="3200" dirty="0" err="1"/>
              <a:t>kuritegu</a:t>
            </a:r>
            <a:r>
              <a:rPr lang="en-GB" sz="3200" dirty="0"/>
              <a:t>. </a:t>
            </a:r>
            <a:r>
              <a:rPr lang="en-GB" sz="3200" dirty="0" err="1"/>
              <a:t>Kui</a:t>
            </a:r>
            <a:r>
              <a:rPr lang="en-GB" sz="3200" dirty="0"/>
              <a:t> </a:t>
            </a:r>
            <a:r>
              <a:rPr lang="en-GB" sz="3200" dirty="0" err="1"/>
              <a:t>alaealiste</a:t>
            </a:r>
            <a:r>
              <a:rPr lang="en-GB" sz="3200" dirty="0"/>
              <a:t> </a:t>
            </a:r>
            <a:r>
              <a:rPr lang="en-GB" sz="3200" dirty="0" err="1"/>
              <a:t>väärtegude</a:t>
            </a:r>
            <a:r>
              <a:rPr lang="en-GB" sz="3200" dirty="0"/>
              <a:t> </a:t>
            </a:r>
            <a:r>
              <a:rPr lang="en-GB" sz="3200" dirty="0" err="1"/>
              <a:t>arv</a:t>
            </a:r>
            <a:r>
              <a:rPr lang="en-GB" sz="3200" dirty="0"/>
              <a:t> </a:t>
            </a:r>
            <a:r>
              <a:rPr lang="en-GB" sz="3200" dirty="0" err="1"/>
              <a:t>suurenes</a:t>
            </a:r>
            <a:r>
              <a:rPr lang="en-GB" sz="3200" dirty="0"/>
              <a:t> </a:t>
            </a:r>
            <a:r>
              <a:rPr lang="en-GB" sz="3200" dirty="0" err="1"/>
              <a:t>aastaga</a:t>
            </a:r>
            <a:r>
              <a:rPr lang="en-GB" sz="3200" dirty="0"/>
              <a:t> 1% </a:t>
            </a:r>
            <a:r>
              <a:rPr lang="en-GB" sz="3200" b="1" dirty="0">
                <a:solidFill>
                  <a:srgbClr val="FF0000"/>
                </a:solidFill>
              </a:rPr>
              <a:t>(34 </a:t>
            </a:r>
            <a:r>
              <a:rPr lang="en-GB" sz="3200" b="1" dirty="0" err="1">
                <a:solidFill>
                  <a:srgbClr val="FF0000"/>
                </a:solidFill>
              </a:rPr>
              <a:t>juhtumit</a:t>
            </a:r>
            <a:r>
              <a:rPr lang="en-GB" sz="3200" b="1" dirty="0">
                <a:solidFill>
                  <a:srgbClr val="FF0000"/>
                </a:solidFill>
              </a:rPr>
              <a:t>)</a:t>
            </a:r>
            <a:r>
              <a:rPr lang="en-GB" sz="3200" dirty="0"/>
              <a:t>,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dirty="0" err="1"/>
              <a:t>siis</a:t>
            </a:r>
            <a:r>
              <a:rPr lang="en-GB" sz="3200" dirty="0"/>
              <a:t> </a:t>
            </a:r>
            <a:r>
              <a:rPr lang="en-GB" sz="3200" dirty="0" err="1"/>
              <a:t>kuritegude</a:t>
            </a:r>
            <a:r>
              <a:rPr lang="en-GB" sz="3200" dirty="0"/>
              <a:t> </a:t>
            </a:r>
            <a:r>
              <a:rPr lang="en-GB" sz="3200" dirty="0" err="1"/>
              <a:t>arv</a:t>
            </a:r>
            <a:r>
              <a:rPr lang="en-GB" sz="3200" dirty="0"/>
              <a:t> </a:t>
            </a:r>
            <a:r>
              <a:rPr lang="en-GB" sz="3200" dirty="0" err="1"/>
              <a:t>vähenes</a:t>
            </a:r>
            <a:r>
              <a:rPr lang="en-GB" sz="3200" dirty="0"/>
              <a:t> 4% </a:t>
            </a:r>
            <a:r>
              <a:rPr lang="en-GB" sz="3200" b="1" dirty="0">
                <a:solidFill>
                  <a:srgbClr val="FF0000"/>
                </a:solidFill>
              </a:rPr>
              <a:t>(30 </a:t>
            </a:r>
            <a:r>
              <a:rPr lang="en-GB" sz="3200" b="1" dirty="0" err="1">
                <a:solidFill>
                  <a:srgbClr val="FF0000"/>
                </a:solidFill>
              </a:rPr>
              <a:t>juhtumit</a:t>
            </a:r>
            <a:r>
              <a:rPr lang="en-GB" sz="3200" b="1" dirty="0">
                <a:solidFill>
                  <a:srgbClr val="FF0000"/>
                </a:solidFill>
              </a:rPr>
              <a:t>)</a:t>
            </a:r>
            <a:r>
              <a:rPr lang="en-GB" sz="3200" dirty="0"/>
              <a:t>,</a:t>
            </a:r>
            <a:r>
              <a:rPr lang="en-GB" sz="3200" b="1" dirty="0"/>
              <a:t> </a:t>
            </a:r>
            <a:r>
              <a:rPr lang="en-GB" sz="3200" dirty="0" err="1"/>
              <a:t>selgus</a:t>
            </a:r>
            <a:r>
              <a:rPr lang="en-GB" sz="3200" dirty="0"/>
              <a:t> </a:t>
            </a:r>
            <a:r>
              <a:rPr lang="en-GB" sz="3200" dirty="0" err="1"/>
              <a:t>justiitsministeeriumi</a:t>
            </a:r>
            <a:r>
              <a:rPr lang="en-GB" sz="3200" dirty="0"/>
              <a:t> 2022. </a:t>
            </a:r>
            <a:r>
              <a:rPr lang="en-GB" sz="3200" dirty="0" err="1"/>
              <a:t>aasta</a:t>
            </a:r>
            <a:r>
              <a:rPr lang="en-GB" sz="3200" dirty="0"/>
              <a:t> </a:t>
            </a:r>
            <a:r>
              <a:rPr lang="en-GB" sz="3200" dirty="0" err="1"/>
              <a:t>kuritegevuse</a:t>
            </a:r>
            <a:r>
              <a:rPr lang="en-GB" sz="3200" dirty="0"/>
              <a:t> </a:t>
            </a:r>
            <a:r>
              <a:rPr lang="en-GB" sz="3200" dirty="0" err="1"/>
              <a:t>ülevaatest</a:t>
            </a:r>
            <a:r>
              <a:rPr lang="en-GB" sz="32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D3710-FDF6-D126-1E4D-0D52B0AE0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 err="1"/>
              <a:t>Alaealiste</a:t>
            </a:r>
            <a:r>
              <a:rPr lang="en-GB" sz="4000" dirty="0"/>
              <a:t> seas </a:t>
            </a:r>
            <a:r>
              <a:rPr lang="en-GB" sz="4000" dirty="0" err="1"/>
              <a:t>olid</a:t>
            </a:r>
            <a:r>
              <a:rPr lang="en-GB" sz="4000" dirty="0"/>
              <a:t> </a:t>
            </a:r>
            <a:r>
              <a:rPr lang="en-GB" sz="4000" dirty="0" err="1"/>
              <a:t>levinumad</a:t>
            </a:r>
            <a:r>
              <a:rPr lang="en-GB" sz="4000" dirty="0"/>
              <a:t> </a:t>
            </a:r>
            <a:r>
              <a:rPr lang="en-GB" sz="4000" dirty="0" err="1"/>
              <a:t>õigusrikkumised</a:t>
            </a:r>
            <a:r>
              <a:rPr lang="en-GB" sz="4000" dirty="0"/>
              <a:t> </a:t>
            </a:r>
            <a:r>
              <a:rPr lang="en-GB" sz="4000" dirty="0" err="1"/>
              <a:t>vägivallakuriteod</a:t>
            </a:r>
            <a:r>
              <a:rPr lang="en-GB" sz="4000" dirty="0"/>
              <a:t>, </a:t>
            </a:r>
            <a:r>
              <a:rPr lang="en-GB" sz="4000" dirty="0" err="1"/>
              <a:t>vargused</a:t>
            </a:r>
            <a:r>
              <a:rPr lang="en-GB" sz="4000" dirty="0"/>
              <a:t> </a:t>
            </a:r>
            <a:r>
              <a:rPr lang="en-GB" sz="4000" dirty="0" err="1"/>
              <a:t>ja</a:t>
            </a:r>
            <a:r>
              <a:rPr lang="en-GB" sz="4000" dirty="0"/>
              <a:t> </a:t>
            </a:r>
            <a:r>
              <a:rPr lang="en-GB" sz="4000" dirty="0" err="1"/>
              <a:t>alkoholi</a:t>
            </a:r>
            <a:r>
              <a:rPr lang="en-GB" sz="4000" dirty="0"/>
              <a:t> </a:t>
            </a:r>
            <a:r>
              <a:rPr lang="en-GB" sz="4000" dirty="0" err="1"/>
              <a:t>tarbimine</a:t>
            </a:r>
            <a:endParaRPr lang="en-GB" sz="4000" dirty="0"/>
          </a:p>
          <a:p>
            <a:r>
              <a:rPr lang="en-GB" sz="2000" dirty="0"/>
              <a:t>https://www.ohtuleht.ee/1080408/alaealiste-seas-olid-levinumad-oigusrikkumised-vagivallakuriteod-vargused-ja-alkoholi-tarbimine</a:t>
            </a:r>
          </a:p>
        </p:txBody>
      </p:sp>
    </p:spTree>
    <p:extLst>
      <p:ext uri="{BB962C8B-B14F-4D97-AF65-F5344CB8AC3E}">
        <p14:creationId xmlns:p14="http://schemas.microsoft.com/office/powerpoint/2010/main" val="88702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Laiekraan</PresentationFormat>
  <Paragraphs>24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Tere </vt:lpstr>
      <vt:lpstr>www.kriminaalpoliitika.ee</vt:lpstr>
      <vt:lpstr>Statistiliselt on alaealiste kuriteod vähenenud! </vt:lpstr>
      <vt:lpstr>Eesti Vabariigi lastekaitse seadus</vt:lpstr>
      <vt:lpstr>PowerPointi esitlus</vt:lpstr>
      <vt:lpstr>PowerPointi esitlus</vt:lpstr>
      <vt:lpstr>PowerPointi esitlus</vt:lpstr>
      <vt:lpstr>PowerPointi esitlus</vt:lpstr>
      <vt:lpstr>2022. aastal registreeriti Eestis 3443 alaealiste toime pandud väärtegu ja 734 kuritegu. Kui alaealiste väärtegude arv suurenes aastaga 1% (34 juhtumit), siis kuritegude arv vähenes 4% (30 juhtumit), selgus justiitsministeeriumi 2022. aasta kuritegevuse ülevaatest.</vt:lpstr>
      <vt:lpstr>PowerPointi esitlus</vt:lpstr>
      <vt:lpstr>Palun ärge käsitlege seda probleemi kui linnukest kastikeses, ära kuulatud, unustame.</vt:lpstr>
      <vt:lpstr>Veel kord suured tänud, et mind vastu võtsite ja ära kuulasite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 Sõbrad </dc:title>
  <dc:creator>Olav Karulin</dc:creator>
  <cp:lastModifiedBy>Raini Laide</cp:lastModifiedBy>
  <cp:revision>2</cp:revision>
  <dcterms:created xsi:type="dcterms:W3CDTF">2023-06-09T10:36:27Z</dcterms:created>
  <dcterms:modified xsi:type="dcterms:W3CDTF">2023-06-12T06:28:06Z</dcterms:modified>
</cp:coreProperties>
</file>