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307" r:id="rId5"/>
    <p:sldId id="277" r:id="rId6"/>
    <p:sldId id="2936" r:id="rId7"/>
    <p:sldId id="2934" r:id="rId8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6730" autoAdjust="0"/>
  </p:normalViewPr>
  <p:slideViewPr>
    <p:cSldViewPr snapToGrid="0">
      <p:cViewPr varScale="1">
        <p:scale>
          <a:sx n="87" d="100"/>
          <a:sy n="87" d="100"/>
        </p:scale>
        <p:origin x="1512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DE078-3B10-4F09-82E2-A91F62BDB954}" type="datetimeFigureOut">
              <a:rPr lang="et-EE" smtClean="0"/>
              <a:t>25.04.2021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4D0FE-0BB1-4392-A8C5-DC33757B7F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36555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2DFF2BF-0443-41C4-98FA-7FE4EF91E0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6D2B04AB-D467-4396-9319-E89426071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921A95DA-9818-44D0-A128-B3D58FC25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C19C-FCA6-4F65-91BC-1C7DB6DF71C5}" type="datetimeFigureOut">
              <a:rPr lang="et-EE" smtClean="0"/>
              <a:t>25.04.2021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9FE2BF19-801F-4DC5-8D89-1C6FBD3B6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5DCCE194-3FE2-4644-A559-A5D8AFAEE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5F4F-292A-4A7E-A409-F51C4C20297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20139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C87F8FA-4B2A-41B3-9382-AEE4E91DD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C9737478-4342-4EB6-B86F-8B729F26D0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05357EB8-097F-4229-A35E-44E8E2C67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C19C-FCA6-4F65-91BC-1C7DB6DF71C5}" type="datetimeFigureOut">
              <a:rPr lang="et-EE" smtClean="0"/>
              <a:t>25.04.2021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580E11C2-25D3-408A-87EE-BA9621A56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CA9C1AD6-B986-409F-9BB4-3546035FB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5F4F-292A-4A7E-A409-F51C4C20297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07859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B3141D65-832B-4B89-9B59-07CF30920D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4B341337-A465-42BE-A0A6-901A86E12B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0564B4ED-DA55-4E2F-9EB4-63DC517B6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C19C-FCA6-4F65-91BC-1C7DB6DF71C5}" type="datetimeFigureOut">
              <a:rPr lang="et-EE" smtClean="0"/>
              <a:t>25.04.2021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723B42F7-A98A-473A-A67C-61E0F051F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6A3C851B-3DB3-48EE-8B2D-D9831C1E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5F4F-292A-4A7E-A409-F51C4C20297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15250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A5F03-B019-4B50-9E1D-71FB8D29DE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62E00-F646-4FA5-84FE-03058FAF7E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731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1F7B5B7-FA38-4E8E-91ED-2F709E917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EB0E0AFE-D382-42CB-A2B4-CA3BB16A1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1874F1ED-13C0-47FA-9F31-CC9E4A8E6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C19C-FCA6-4F65-91BC-1C7DB6DF71C5}" type="datetimeFigureOut">
              <a:rPr lang="et-EE" smtClean="0"/>
              <a:t>25.04.2021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7B037A99-928A-48B4-B245-08AFA69AF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0A21AD26-6EAE-42B1-A759-C551F66E3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5F4F-292A-4A7E-A409-F51C4C20297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21327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4DED22A-F1C4-4BE9-876D-B737C99B8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213AACB5-8A3D-4389-AB42-61F4A2F17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E6E94E2A-BD93-4B16-8D3C-B9FEE240B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C19C-FCA6-4F65-91BC-1C7DB6DF71C5}" type="datetimeFigureOut">
              <a:rPr lang="et-EE" smtClean="0"/>
              <a:t>25.04.2021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CFBE01CF-F1F1-48D5-9436-FA82EAA8A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2C5BCAEC-BC06-4EA4-B429-3F651CD43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5F4F-292A-4A7E-A409-F51C4C20297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12168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B6F7341-F6F3-45FB-91F4-165C91720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B6F8E54-6F20-4E96-A1B1-2C1783BE4B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1846E98A-1DAD-4862-AEE8-35FD2304B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CA33A9D3-E885-47DE-BFE6-0A660163E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C19C-FCA6-4F65-91BC-1C7DB6DF71C5}" type="datetimeFigureOut">
              <a:rPr lang="et-EE" smtClean="0"/>
              <a:t>25.04.2021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BEBB657D-78C1-44D0-BF22-B0F693494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865567B7-E4B9-4E96-B91A-24214A24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5F4F-292A-4A7E-A409-F51C4C20297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8453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81679FD-1D7C-480A-B22F-749175663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76A48A47-4E94-42A6-82B8-814C7084C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C5C0F4F4-8CE7-426D-9413-BE5E716D1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2E4555E7-0E8B-412B-8F49-FE311C6A07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5FECD778-AD64-4AFB-8F2F-30FA5064DD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89FA68CB-3763-4954-8731-BFEBF0A42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C19C-FCA6-4F65-91BC-1C7DB6DF71C5}" type="datetimeFigureOut">
              <a:rPr lang="et-EE" smtClean="0"/>
              <a:t>25.04.2021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2317E174-88D8-4E01-877D-F5537A914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846A506A-4726-4B54-A1F6-C893E8A23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5F4F-292A-4A7E-A409-F51C4C20297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80023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119084D-4585-4592-BA02-F88D5ACBC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27B38359-7147-4611-9F22-B8DF00B9E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C19C-FCA6-4F65-91BC-1C7DB6DF71C5}" type="datetimeFigureOut">
              <a:rPr lang="et-EE" smtClean="0"/>
              <a:t>25.04.2021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D0C37CC1-6E49-46F0-8ED9-BC2C71329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1B81E933-1A24-45A9-9FA8-844C22C79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5F4F-292A-4A7E-A409-F51C4C20297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04680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2D0C2409-35F2-42E0-9779-FF795A091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C19C-FCA6-4F65-91BC-1C7DB6DF71C5}" type="datetimeFigureOut">
              <a:rPr lang="et-EE" smtClean="0"/>
              <a:t>25.04.2021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B1693216-3EFE-4944-927C-41EA21954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035E4759-C3EB-45E2-9FB8-D209B7CAD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5F4F-292A-4A7E-A409-F51C4C20297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772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AEE9164-BC24-4DC4-9F71-5B3B6D401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930D66F3-3D08-4DF9-BAF1-8289E29A5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AA3F9F59-AC69-4959-859F-A39DF8882A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5C1A0F3F-AF8B-441A-A908-5F45ADAE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C19C-FCA6-4F65-91BC-1C7DB6DF71C5}" type="datetimeFigureOut">
              <a:rPr lang="et-EE" smtClean="0"/>
              <a:t>25.04.2021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AD3CC235-B85C-419C-8107-A85B0FB42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CFED609D-9576-4BC6-AF03-1CB43A530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5F4F-292A-4A7E-A409-F51C4C20297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90359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91C2B58-1FAE-442A-A2A7-2FB4E18F0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55D6E5AD-4D4B-479E-8D69-D6E6CE126C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BFC7C115-2E28-4B6F-B634-2950EFBBA8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05118A0A-4CB6-44D5-B5A2-BBBCB2C4E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C19C-FCA6-4F65-91BC-1C7DB6DF71C5}" type="datetimeFigureOut">
              <a:rPr lang="et-EE" smtClean="0"/>
              <a:t>25.04.2021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2086506A-C4AE-4303-B6DB-E71E39F0F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55E53645-281D-42F1-A328-15150B63D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5F4F-292A-4A7E-A409-F51C4C20297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8952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39D8DF10-C9A2-4229-B200-4B31BC9AF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2A2A82DF-4D5E-40F0-882A-B96D2C354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306E779F-FC8C-4547-B5A3-4CFD2A3C3D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6C19C-FCA6-4F65-91BC-1C7DB6DF71C5}" type="datetimeFigureOut">
              <a:rPr lang="et-EE" smtClean="0"/>
              <a:t>25.04.2021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0EA8346F-9EEA-4F8D-8748-3BA82E1F7F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B57646DD-A25B-4FFA-9EF2-D7B168697A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45F4F-292A-4A7E-A409-F51C4C20297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90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slideLayout" Target="../slideLayouts/slideLayout12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146.xml"/><Relationship Id="rId117" Type="http://schemas.openxmlformats.org/officeDocument/2006/relationships/tags" Target="../tags/tag237.xml"/><Relationship Id="rId21" Type="http://schemas.openxmlformats.org/officeDocument/2006/relationships/tags" Target="../tags/tag141.xml"/><Relationship Id="rId42" Type="http://schemas.openxmlformats.org/officeDocument/2006/relationships/tags" Target="../tags/tag162.xml"/><Relationship Id="rId47" Type="http://schemas.openxmlformats.org/officeDocument/2006/relationships/tags" Target="../tags/tag167.xml"/><Relationship Id="rId63" Type="http://schemas.openxmlformats.org/officeDocument/2006/relationships/tags" Target="../tags/tag183.xml"/><Relationship Id="rId68" Type="http://schemas.openxmlformats.org/officeDocument/2006/relationships/tags" Target="../tags/tag188.xml"/><Relationship Id="rId84" Type="http://schemas.openxmlformats.org/officeDocument/2006/relationships/tags" Target="../tags/tag204.xml"/><Relationship Id="rId89" Type="http://schemas.openxmlformats.org/officeDocument/2006/relationships/tags" Target="../tags/tag209.xml"/><Relationship Id="rId112" Type="http://schemas.openxmlformats.org/officeDocument/2006/relationships/tags" Target="../tags/tag232.xml"/><Relationship Id="rId16" Type="http://schemas.openxmlformats.org/officeDocument/2006/relationships/tags" Target="../tags/tag136.xml"/><Relationship Id="rId107" Type="http://schemas.openxmlformats.org/officeDocument/2006/relationships/tags" Target="../tags/tag227.xml"/><Relationship Id="rId11" Type="http://schemas.openxmlformats.org/officeDocument/2006/relationships/tags" Target="../tags/tag131.xml"/><Relationship Id="rId32" Type="http://schemas.openxmlformats.org/officeDocument/2006/relationships/tags" Target="../tags/tag152.xml"/><Relationship Id="rId37" Type="http://schemas.openxmlformats.org/officeDocument/2006/relationships/tags" Target="../tags/tag157.xml"/><Relationship Id="rId53" Type="http://schemas.openxmlformats.org/officeDocument/2006/relationships/tags" Target="../tags/tag173.xml"/><Relationship Id="rId58" Type="http://schemas.openxmlformats.org/officeDocument/2006/relationships/tags" Target="../tags/tag178.xml"/><Relationship Id="rId74" Type="http://schemas.openxmlformats.org/officeDocument/2006/relationships/tags" Target="../tags/tag194.xml"/><Relationship Id="rId79" Type="http://schemas.openxmlformats.org/officeDocument/2006/relationships/tags" Target="../tags/tag199.xml"/><Relationship Id="rId102" Type="http://schemas.openxmlformats.org/officeDocument/2006/relationships/tags" Target="../tags/tag222.xml"/><Relationship Id="rId123" Type="http://schemas.openxmlformats.org/officeDocument/2006/relationships/tags" Target="../tags/tag243.xml"/><Relationship Id="rId5" Type="http://schemas.openxmlformats.org/officeDocument/2006/relationships/tags" Target="../tags/tag125.xml"/><Relationship Id="rId90" Type="http://schemas.openxmlformats.org/officeDocument/2006/relationships/tags" Target="../tags/tag210.xml"/><Relationship Id="rId95" Type="http://schemas.openxmlformats.org/officeDocument/2006/relationships/tags" Target="../tags/tag215.xml"/><Relationship Id="rId22" Type="http://schemas.openxmlformats.org/officeDocument/2006/relationships/tags" Target="../tags/tag142.xml"/><Relationship Id="rId27" Type="http://schemas.openxmlformats.org/officeDocument/2006/relationships/tags" Target="../tags/tag147.xml"/><Relationship Id="rId43" Type="http://schemas.openxmlformats.org/officeDocument/2006/relationships/tags" Target="../tags/tag163.xml"/><Relationship Id="rId48" Type="http://schemas.openxmlformats.org/officeDocument/2006/relationships/tags" Target="../tags/tag168.xml"/><Relationship Id="rId64" Type="http://schemas.openxmlformats.org/officeDocument/2006/relationships/tags" Target="../tags/tag184.xml"/><Relationship Id="rId69" Type="http://schemas.openxmlformats.org/officeDocument/2006/relationships/tags" Target="../tags/tag189.xml"/><Relationship Id="rId113" Type="http://schemas.openxmlformats.org/officeDocument/2006/relationships/tags" Target="../tags/tag233.xml"/><Relationship Id="rId118" Type="http://schemas.openxmlformats.org/officeDocument/2006/relationships/tags" Target="../tags/tag238.xml"/><Relationship Id="rId80" Type="http://schemas.openxmlformats.org/officeDocument/2006/relationships/tags" Target="../tags/tag200.xml"/><Relationship Id="rId85" Type="http://schemas.openxmlformats.org/officeDocument/2006/relationships/tags" Target="../tags/tag205.xml"/><Relationship Id="rId12" Type="http://schemas.openxmlformats.org/officeDocument/2006/relationships/tags" Target="../tags/tag132.xml"/><Relationship Id="rId17" Type="http://schemas.openxmlformats.org/officeDocument/2006/relationships/tags" Target="../tags/tag137.xml"/><Relationship Id="rId33" Type="http://schemas.openxmlformats.org/officeDocument/2006/relationships/tags" Target="../tags/tag153.xml"/><Relationship Id="rId38" Type="http://schemas.openxmlformats.org/officeDocument/2006/relationships/tags" Target="../tags/tag158.xml"/><Relationship Id="rId59" Type="http://schemas.openxmlformats.org/officeDocument/2006/relationships/tags" Target="../tags/tag179.xml"/><Relationship Id="rId103" Type="http://schemas.openxmlformats.org/officeDocument/2006/relationships/tags" Target="../tags/tag223.xml"/><Relationship Id="rId108" Type="http://schemas.openxmlformats.org/officeDocument/2006/relationships/tags" Target="../tags/tag228.xml"/><Relationship Id="rId124" Type="http://schemas.openxmlformats.org/officeDocument/2006/relationships/tags" Target="../tags/tag244.xml"/><Relationship Id="rId54" Type="http://schemas.openxmlformats.org/officeDocument/2006/relationships/tags" Target="../tags/tag174.xml"/><Relationship Id="rId70" Type="http://schemas.openxmlformats.org/officeDocument/2006/relationships/tags" Target="../tags/tag190.xml"/><Relationship Id="rId75" Type="http://schemas.openxmlformats.org/officeDocument/2006/relationships/tags" Target="../tags/tag195.xml"/><Relationship Id="rId91" Type="http://schemas.openxmlformats.org/officeDocument/2006/relationships/tags" Target="../tags/tag211.xml"/><Relationship Id="rId96" Type="http://schemas.openxmlformats.org/officeDocument/2006/relationships/tags" Target="../tags/tag216.xml"/><Relationship Id="rId1" Type="http://schemas.openxmlformats.org/officeDocument/2006/relationships/tags" Target="../tags/tag121.xml"/><Relationship Id="rId6" Type="http://schemas.openxmlformats.org/officeDocument/2006/relationships/tags" Target="../tags/tag126.xml"/><Relationship Id="rId23" Type="http://schemas.openxmlformats.org/officeDocument/2006/relationships/tags" Target="../tags/tag143.xml"/><Relationship Id="rId28" Type="http://schemas.openxmlformats.org/officeDocument/2006/relationships/tags" Target="../tags/tag148.xml"/><Relationship Id="rId49" Type="http://schemas.openxmlformats.org/officeDocument/2006/relationships/tags" Target="../tags/tag169.xml"/><Relationship Id="rId114" Type="http://schemas.openxmlformats.org/officeDocument/2006/relationships/tags" Target="../tags/tag234.xml"/><Relationship Id="rId119" Type="http://schemas.openxmlformats.org/officeDocument/2006/relationships/tags" Target="../tags/tag239.xml"/><Relationship Id="rId44" Type="http://schemas.openxmlformats.org/officeDocument/2006/relationships/tags" Target="../tags/tag164.xml"/><Relationship Id="rId60" Type="http://schemas.openxmlformats.org/officeDocument/2006/relationships/tags" Target="../tags/tag180.xml"/><Relationship Id="rId65" Type="http://schemas.openxmlformats.org/officeDocument/2006/relationships/tags" Target="../tags/tag185.xml"/><Relationship Id="rId81" Type="http://schemas.openxmlformats.org/officeDocument/2006/relationships/tags" Target="../tags/tag201.xml"/><Relationship Id="rId86" Type="http://schemas.openxmlformats.org/officeDocument/2006/relationships/tags" Target="../tags/tag206.xml"/><Relationship Id="rId13" Type="http://schemas.openxmlformats.org/officeDocument/2006/relationships/tags" Target="../tags/tag133.xml"/><Relationship Id="rId18" Type="http://schemas.openxmlformats.org/officeDocument/2006/relationships/tags" Target="../tags/tag138.xml"/><Relationship Id="rId39" Type="http://schemas.openxmlformats.org/officeDocument/2006/relationships/tags" Target="../tags/tag159.xml"/><Relationship Id="rId109" Type="http://schemas.openxmlformats.org/officeDocument/2006/relationships/tags" Target="../tags/tag229.xml"/><Relationship Id="rId34" Type="http://schemas.openxmlformats.org/officeDocument/2006/relationships/tags" Target="../tags/tag154.xml"/><Relationship Id="rId50" Type="http://schemas.openxmlformats.org/officeDocument/2006/relationships/tags" Target="../tags/tag170.xml"/><Relationship Id="rId55" Type="http://schemas.openxmlformats.org/officeDocument/2006/relationships/tags" Target="../tags/tag175.xml"/><Relationship Id="rId76" Type="http://schemas.openxmlformats.org/officeDocument/2006/relationships/tags" Target="../tags/tag196.xml"/><Relationship Id="rId97" Type="http://schemas.openxmlformats.org/officeDocument/2006/relationships/tags" Target="../tags/tag217.xml"/><Relationship Id="rId104" Type="http://schemas.openxmlformats.org/officeDocument/2006/relationships/tags" Target="../tags/tag224.xml"/><Relationship Id="rId120" Type="http://schemas.openxmlformats.org/officeDocument/2006/relationships/tags" Target="../tags/tag240.xml"/><Relationship Id="rId125" Type="http://schemas.openxmlformats.org/officeDocument/2006/relationships/slideLayout" Target="../slideLayouts/slideLayout12.xml"/><Relationship Id="rId7" Type="http://schemas.openxmlformats.org/officeDocument/2006/relationships/tags" Target="../tags/tag127.xml"/><Relationship Id="rId71" Type="http://schemas.openxmlformats.org/officeDocument/2006/relationships/tags" Target="../tags/tag191.xml"/><Relationship Id="rId92" Type="http://schemas.openxmlformats.org/officeDocument/2006/relationships/tags" Target="../tags/tag212.xml"/><Relationship Id="rId2" Type="http://schemas.openxmlformats.org/officeDocument/2006/relationships/tags" Target="../tags/tag122.xml"/><Relationship Id="rId29" Type="http://schemas.openxmlformats.org/officeDocument/2006/relationships/tags" Target="../tags/tag149.xml"/><Relationship Id="rId24" Type="http://schemas.openxmlformats.org/officeDocument/2006/relationships/tags" Target="../tags/tag144.xml"/><Relationship Id="rId40" Type="http://schemas.openxmlformats.org/officeDocument/2006/relationships/tags" Target="../tags/tag160.xml"/><Relationship Id="rId45" Type="http://schemas.openxmlformats.org/officeDocument/2006/relationships/tags" Target="../tags/tag165.xml"/><Relationship Id="rId66" Type="http://schemas.openxmlformats.org/officeDocument/2006/relationships/tags" Target="../tags/tag186.xml"/><Relationship Id="rId87" Type="http://schemas.openxmlformats.org/officeDocument/2006/relationships/tags" Target="../tags/tag207.xml"/><Relationship Id="rId110" Type="http://schemas.openxmlformats.org/officeDocument/2006/relationships/tags" Target="../tags/tag230.xml"/><Relationship Id="rId115" Type="http://schemas.openxmlformats.org/officeDocument/2006/relationships/tags" Target="../tags/tag235.xml"/><Relationship Id="rId61" Type="http://schemas.openxmlformats.org/officeDocument/2006/relationships/tags" Target="../tags/tag181.xml"/><Relationship Id="rId82" Type="http://schemas.openxmlformats.org/officeDocument/2006/relationships/tags" Target="../tags/tag202.xml"/><Relationship Id="rId19" Type="http://schemas.openxmlformats.org/officeDocument/2006/relationships/tags" Target="../tags/tag139.xml"/><Relationship Id="rId14" Type="http://schemas.openxmlformats.org/officeDocument/2006/relationships/tags" Target="../tags/tag134.xml"/><Relationship Id="rId30" Type="http://schemas.openxmlformats.org/officeDocument/2006/relationships/tags" Target="../tags/tag150.xml"/><Relationship Id="rId35" Type="http://schemas.openxmlformats.org/officeDocument/2006/relationships/tags" Target="../tags/tag155.xml"/><Relationship Id="rId56" Type="http://schemas.openxmlformats.org/officeDocument/2006/relationships/tags" Target="../tags/tag176.xml"/><Relationship Id="rId77" Type="http://schemas.openxmlformats.org/officeDocument/2006/relationships/tags" Target="../tags/tag197.xml"/><Relationship Id="rId100" Type="http://schemas.openxmlformats.org/officeDocument/2006/relationships/tags" Target="../tags/tag220.xml"/><Relationship Id="rId105" Type="http://schemas.openxmlformats.org/officeDocument/2006/relationships/tags" Target="../tags/tag225.xml"/><Relationship Id="rId8" Type="http://schemas.openxmlformats.org/officeDocument/2006/relationships/tags" Target="../tags/tag128.xml"/><Relationship Id="rId51" Type="http://schemas.openxmlformats.org/officeDocument/2006/relationships/tags" Target="../tags/tag171.xml"/><Relationship Id="rId72" Type="http://schemas.openxmlformats.org/officeDocument/2006/relationships/tags" Target="../tags/tag192.xml"/><Relationship Id="rId93" Type="http://schemas.openxmlformats.org/officeDocument/2006/relationships/tags" Target="../tags/tag213.xml"/><Relationship Id="rId98" Type="http://schemas.openxmlformats.org/officeDocument/2006/relationships/tags" Target="../tags/tag218.xml"/><Relationship Id="rId121" Type="http://schemas.openxmlformats.org/officeDocument/2006/relationships/tags" Target="../tags/tag241.xml"/><Relationship Id="rId3" Type="http://schemas.openxmlformats.org/officeDocument/2006/relationships/tags" Target="../tags/tag123.xml"/><Relationship Id="rId25" Type="http://schemas.openxmlformats.org/officeDocument/2006/relationships/tags" Target="../tags/tag145.xml"/><Relationship Id="rId46" Type="http://schemas.openxmlformats.org/officeDocument/2006/relationships/tags" Target="../tags/tag166.xml"/><Relationship Id="rId67" Type="http://schemas.openxmlformats.org/officeDocument/2006/relationships/tags" Target="../tags/tag187.xml"/><Relationship Id="rId116" Type="http://schemas.openxmlformats.org/officeDocument/2006/relationships/tags" Target="../tags/tag236.xml"/><Relationship Id="rId20" Type="http://schemas.openxmlformats.org/officeDocument/2006/relationships/tags" Target="../tags/tag140.xml"/><Relationship Id="rId41" Type="http://schemas.openxmlformats.org/officeDocument/2006/relationships/tags" Target="../tags/tag161.xml"/><Relationship Id="rId62" Type="http://schemas.openxmlformats.org/officeDocument/2006/relationships/tags" Target="../tags/tag182.xml"/><Relationship Id="rId83" Type="http://schemas.openxmlformats.org/officeDocument/2006/relationships/tags" Target="../tags/tag203.xml"/><Relationship Id="rId88" Type="http://schemas.openxmlformats.org/officeDocument/2006/relationships/tags" Target="../tags/tag208.xml"/><Relationship Id="rId111" Type="http://schemas.openxmlformats.org/officeDocument/2006/relationships/tags" Target="../tags/tag231.xml"/><Relationship Id="rId15" Type="http://schemas.openxmlformats.org/officeDocument/2006/relationships/tags" Target="../tags/tag135.xml"/><Relationship Id="rId36" Type="http://schemas.openxmlformats.org/officeDocument/2006/relationships/tags" Target="../tags/tag156.xml"/><Relationship Id="rId57" Type="http://schemas.openxmlformats.org/officeDocument/2006/relationships/tags" Target="../tags/tag177.xml"/><Relationship Id="rId106" Type="http://schemas.openxmlformats.org/officeDocument/2006/relationships/tags" Target="../tags/tag226.xml"/><Relationship Id="rId10" Type="http://schemas.openxmlformats.org/officeDocument/2006/relationships/tags" Target="../tags/tag130.xml"/><Relationship Id="rId31" Type="http://schemas.openxmlformats.org/officeDocument/2006/relationships/tags" Target="../tags/tag151.xml"/><Relationship Id="rId52" Type="http://schemas.openxmlformats.org/officeDocument/2006/relationships/tags" Target="../tags/tag172.xml"/><Relationship Id="rId73" Type="http://schemas.openxmlformats.org/officeDocument/2006/relationships/tags" Target="../tags/tag193.xml"/><Relationship Id="rId78" Type="http://schemas.openxmlformats.org/officeDocument/2006/relationships/tags" Target="../tags/tag198.xml"/><Relationship Id="rId94" Type="http://schemas.openxmlformats.org/officeDocument/2006/relationships/tags" Target="../tags/tag214.xml"/><Relationship Id="rId99" Type="http://schemas.openxmlformats.org/officeDocument/2006/relationships/tags" Target="../tags/tag219.xml"/><Relationship Id="rId101" Type="http://schemas.openxmlformats.org/officeDocument/2006/relationships/tags" Target="../tags/tag221.xml"/><Relationship Id="rId122" Type="http://schemas.openxmlformats.org/officeDocument/2006/relationships/tags" Target="../tags/tag242.xml"/><Relationship Id="rId4" Type="http://schemas.openxmlformats.org/officeDocument/2006/relationships/tags" Target="../tags/tag124.xml"/><Relationship Id="rId9" Type="http://schemas.openxmlformats.org/officeDocument/2006/relationships/tags" Target="../tags/tag1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u kohatäide 2">
            <a:extLst>
              <a:ext uri="{FF2B5EF4-FFF2-40B4-BE49-F238E27FC236}">
                <a16:creationId xmlns:a16="http://schemas.microsoft.com/office/drawing/2014/main" id="{F30ED6F0-9A49-48B0-ABE2-861EAAE2AAA8}"/>
              </a:ext>
            </a:extLst>
          </p:cNvPr>
          <p:cNvSpPr txBox="1">
            <a:spLocks/>
          </p:cNvSpPr>
          <p:nvPr/>
        </p:nvSpPr>
        <p:spPr>
          <a:xfrm>
            <a:off x="838200" y="2352582"/>
            <a:ext cx="10515600" cy="17101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t-EE" sz="4400" dirty="0">
                <a:solidFill>
                  <a:schemeClr val="bg1"/>
                </a:solidFill>
              </a:rPr>
              <a:t>Riigi eelarvestrateegia 2022-2025</a:t>
            </a:r>
          </a:p>
          <a:p>
            <a:pPr marL="0" indent="0" algn="ctr">
              <a:buNone/>
            </a:pPr>
            <a:r>
              <a:rPr lang="et-EE" sz="4400" dirty="0">
                <a:solidFill>
                  <a:schemeClr val="bg1"/>
                </a:solidFill>
              </a:rPr>
              <a:t>Riigieelarve 2022</a:t>
            </a:r>
          </a:p>
          <a:p>
            <a:pPr marL="0" indent="0" algn="r">
              <a:buNone/>
            </a:pPr>
            <a:endParaRPr lang="et-EE" sz="4400" dirty="0">
              <a:solidFill>
                <a:schemeClr val="bg1"/>
              </a:solidFill>
            </a:endParaRPr>
          </a:p>
          <a:p>
            <a:pPr marL="0" indent="0" algn="r">
              <a:buNone/>
            </a:pPr>
            <a:endParaRPr lang="et-EE" sz="4400" dirty="0">
              <a:solidFill>
                <a:schemeClr val="bg1"/>
              </a:solidFill>
            </a:endParaRPr>
          </a:p>
        </p:txBody>
      </p:sp>
      <p:sp>
        <p:nvSpPr>
          <p:cNvPr id="5" name="Pealkiri 1">
            <a:extLst>
              <a:ext uri="{FF2B5EF4-FFF2-40B4-BE49-F238E27FC236}">
                <a16:creationId xmlns:a16="http://schemas.microsoft.com/office/drawing/2014/main" id="{2FEA45B0-9E41-4EB5-813B-7C609B898509}"/>
              </a:ext>
            </a:extLst>
          </p:cNvPr>
          <p:cNvSpPr txBox="1">
            <a:spLocks/>
          </p:cNvSpPr>
          <p:nvPr/>
        </p:nvSpPr>
        <p:spPr>
          <a:xfrm>
            <a:off x="8214840" y="5181241"/>
            <a:ext cx="3524436" cy="101430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1800" dirty="0">
                <a:solidFill>
                  <a:schemeClr val="bg2">
                    <a:lumMod val="50000"/>
                  </a:schemeClr>
                </a:solidFill>
              </a:rPr>
              <a:t>Regina Vällik</a:t>
            </a:r>
          </a:p>
          <a:p>
            <a:r>
              <a:rPr lang="et-EE" sz="1800" dirty="0">
                <a:solidFill>
                  <a:schemeClr val="bg2">
                    <a:lumMod val="50000"/>
                  </a:schemeClr>
                </a:solidFill>
              </a:rPr>
              <a:t>eelarvejuht</a:t>
            </a:r>
          </a:p>
          <a:p>
            <a:r>
              <a:rPr lang="et-EE" sz="1800" dirty="0">
                <a:solidFill>
                  <a:schemeClr val="bg2">
                    <a:lumMod val="50000"/>
                  </a:schemeClr>
                </a:solidFill>
              </a:rPr>
              <a:t>Rahandusministeerium</a:t>
            </a:r>
          </a:p>
        </p:txBody>
      </p:sp>
    </p:spTree>
    <p:extLst>
      <p:ext uri="{BB962C8B-B14F-4D97-AF65-F5344CB8AC3E}">
        <p14:creationId xmlns:p14="http://schemas.microsoft.com/office/powerpoint/2010/main" val="2636590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OTLSHAPE_SL_ff931faa86394114a07e826d34cf926a_BackgroundRectangle">
            <a:extLst>
              <a:ext uri="{FF2B5EF4-FFF2-40B4-BE49-F238E27FC236}">
                <a16:creationId xmlns:a16="http://schemas.microsoft.com/office/drawing/2014/main" id="{0F3A1FA5-DD37-4367-8D68-F4A3C748835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545958" y="3445711"/>
            <a:ext cx="10304169" cy="866315"/>
          </a:xfrm>
          <a:prstGeom prst="rect">
            <a:avLst/>
          </a:prstGeom>
          <a:solidFill>
            <a:srgbClr val="00B0F0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6" name="OTLSHAPE_SL_e92d966789484f13b8745aec41c740e5_BackgroundRectangle">
            <a:extLst>
              <a:ext uri="{FF2B5EF4-FFF2-40B4-BE49-F238E27FC236}">
                <a16:creationId xmlns:a16="http://schemas.microsoft.com/office/drawing/2014/main" id="{6C08D349-5AE5-4289-BA2F-959CA500B5F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88484" y="4552084"/>
            <a:ext cx="10361644" cy="841302"/>
          </a:xfrm>
          <a:prstGeom prst="rect">
            <a:avLst/>
          </a:prstGeom>
          <a:solidFill>
            <a:schemeClr val="accent3">
              <a:lumMod val="75000"/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9" name="OTLSHAPE_SL_94c6f3098533450dbde59673ceb429b0_BackgroundRectangle">
            <a:extLst>
              <a:ext uri="{FF2B5EF4-FFF2-40B4-BE49-F238E27FC236}">
                <a16:creationId xmlns:a16="http://schemas.microsoft.com/office/drawing/2014/main" id="{572E4354-0976-4470-BE78-8F860CB2906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545961" y="5618462"/>
            <a:ext cx="10304168" cy="878029"/>
          </a:xfrm>
          <a:prstGeom prst="rect">
            <a:avLst/>
          </a:prstGeom>
          <a:solidFill>
            <a:schemeClr val="accent2">
              <a:lumMod val="50000"/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6585B9A6-1EB5-4236-9F72-FC60B4DE4EC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6D2B697A-DE7C-477D-B0FB-DF71B594F7E3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2410757" y="2878581"/>
            <a:ext cx="8439369" cy="255448"/>
          </a:xfrm>
          <a:prstGeom prst="roundRect">
            <a:avLst/>
          </a:prstGeom>
          <a:gradFill flip="none" rotWithShape="1">
            <a:gsLst>
              <a:gs pos="0">
                <a:srgbClr val="44546A"/>
              </a:gs>
              <a:gs pos="100000">
                <a:srgbClr val="52667F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4" name="OTLSHAPE_SL_ff931faa86394114a07e826d34cf926a_HeaderRectangle">
            <a:extLst>
              <a:ext uri="{FF2B5EF4-FFF2-40B4-BE49-F238E27FC236}">
                <a16:creationId xmlns:a16="http://schemas.microsoft.com/office/drawing/2014/main" id="{FBD2D77B-25B1-4D6C-B61E-D53A99B752D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491618" y="3481695"/>
            <a:ext cx="1937799" cy="847233"/>
          </a:xfrm>
          <a:prstGeom prst="rect">
            <a:avLst/>
          </a:prstGeom>
          <a:solidFill>
            <a:schemeClr val="accent5">
              <a:lumMod val="60000"/>
              <a:lumOff val="40000"/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7" name="OTLSHAPE_SL_e92d966789484f13b8745aec41c740e5_HeaderRectangle">
            <a:extLst>
              <a:ext uri="{FF2B5EF4-FFF2-40B4-BE49-F238E27FC236}">
                <a16:creationId xmlns:a16="http://schemas.microsoft.com/office/drawing/2014/main" id="{1F5A1FA0-163B-4776-B59B-691D34EE3168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488483" y="4578797"/>
            <a:ext cx="1953392" cy="847232"/>
          </a:xfrm>
          <a:prstGeom prst="rect">
            <a:avLst/>
          </a:prstGeom>
          <a:solidFill>
            <a:schemeClr val="accent2">
              <a:lumMod val="60000"/>
              <a:lumOff val="40000"/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78" name="OTLSHAPE_G_00000000000000000000000000000000_ShapeBelow0">
            <a:extLst>
              <a:ext uri="{FF2B5EF4-FFF2-40B4-BE49-F238E27FC236}">
                <a16:creationId xmlns:a16="http://schemas.microsoft.com/office/drawing/2014/main" id="{ACDED52E-4F69-442D-BACA-C304DA7D18A7}"/>
              </a:ext>
            </a:extLst>
          </p:cNvPr>
          <p:cNvCxnSpPr>
            <a:cxnSpLocks/>
          </p:cNvCxnSpPr>
          <p:nvPr>
            <p:custDataLst>
              <p:tags r:id="rId9"/>
            </p:custDataLst>
          </p:nvPr>
        </p:nvCxnSpPr>
        <p:spPr>
          <a:xfrm flipH="1">
            <a:off x="3777931" y="3148710"/>
            <a:ext cx="12254" cy="3320154"/>
          </a:xfrm>
          <a:prstGeom prst="line">
            <a:avLst/>
          </a:prstGeom>
          <a:ln w="12700" cap="flat" cmpd="sng" algn="ctr">
            <a:solidFill>
              <a:schemeClr val="bg1">
                <a:alpha val="1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OTLSHAPE_G_00000000000000000000000000000000_ShapeBelow3">
            <a:extLst>
              <a:ext uri="{FF2B5EF4-FFF2-40B4-BE49-F238E27FC236}">
                <a16:creationId xmlns:a16="http://schemas.microsoft.com/office/drawing/2014/main" id="{0D0ECCDE-0A61-4DD9-B785-6FDD04B1C29C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7553276" y="2308165"/>
            <a:ext cx="0" cy="3813396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OTLSHAPE_G_00000000000000000000000000000000_ShapeBelow4">
            <a:extLst>
              <a:ext uri="{FF2B5EF4-FFF2-40B4-BE49-F238E27FC236}">
                <a16:creationId xmlns:a16="http://schemas.microsoft.com/office/drawing/2014/main" id="{9478AEE7-3E0B-4734-BE0B-574F1CF2DE2A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>
            <a:off x="9316064" y="3185257"/>
            <a:ext cx="0" cy="3311234"/>
          </a:xfrm>
          <a:prstGeom prst="line">
            <a:avLst/>
          </a:prstGeom>
          <a:ln w="12700" cap="flat" cmpd="sng" algn="ctr">
            <a:solidFill>
              <a:schemeClr val="bg1">
                <a:alpha val="1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OTLSHAPE_SLT_a438d7681441486dbe4a99b4bcae4bf2_Shape">
            <a:extLst>
              <a:ext uri="{FF2B5EF4-FFF2-40B4-BE49-F238E27FC236}">
                <a16:creationId xmlns:a16="http://schemas.microsoft.com/office/drawing/2014/main" id="{44333AB4-2A6D-442C-B6F8-F7B02F367EAC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777931" y="3476231"/>
            <a:ext cx="1613982" cy="203625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t-EE" sz="1100" b="1" spc="-4" dirty="0">
                <a:solidFill>
                  <a:prstClr val="white"/>
                </a:solidFill>
                <a:latin typeface="Calibri" panose="020F0502020204030204" pitchFamily="34" charset="0"/>
              </a:rPr>
              <a:t>majandusprognoos</a:t>
            </a:r>
            <a:endParaRPr lang="et-EE" sz="1050" b="1" spc="-4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291" name="OTLSHAPE_SLT_075fbc741b1e437c8f30c9523771929e_Shape">
            <a:extLst>
              <a:ext uri="{FF2B5EF4-FFF2-40B4-BE49-F238E27FC236}">
                <a16:creationId xmlns:a16="http://schemas.microsoft.com/office/drawing/2014/main" id="{98F260BB-4548-45A6-A0A8-A1521BD08744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5397368" y="4559372"/>
            <a:ext cx="928213" cy="755399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t-EE" sz="1100" b="1" spc="-6" dirty="0">
                <a:solidFill>
                  <a:prstClr val="white"/>
                </a:solidFill>
                <a:latin typeface="Calibri" panose="020F0502020204030204" pitchFamily="34" charset="0"/>
              </a:rPr>
              <a:t>kabinetiarutelud</a:t>
            </a: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3" name="OTLSHAPE_SLT_ddf86a74d1f14f27bbf3881ae5128426_Shape">
            <a:extLst>
              <a:ext uri="{FF2B5EF4-FFF2-40B4-BE49-F238E27FC236}">
                <a16:creationId xmlns:a16="http://schemas.microsoft.com/office/drawing/2014/main" id="{F0A78F51-D1B4-4439-982F-02D76542C8B5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7236236" y="5679242"/>
            <a:ext cx="619374" cy="733653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t-EE" sz="1100" b="1" spc="-10" dirty="0">
                <a:solidFill>
                  <a:prstClr val="white"/>
                </a:solidFill>
                <a:latin typeface="Calibri" panose="020F0502020204030204" pitchFamily="34" charset="0"/>
              </a:rPr>
              <a:t>RES tutvustus</a:t>
            </a: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0" name="OTLSHAPE_SLT_149fb0126dd34a439b45671ef455080e_ShapePercentage" hidden="1">
            <a:extLst>
              <a:ext uri="{FF2B5EF4-FFF2-40B4-BE49-F238E27FC236}">
                <a16:creationId xmlns:a16="http://schemas.microsoft.com/office/drawing/2014/main" id="{F0ACA823-A461-40F2-9BB9-F74B3F59BBF2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2" name="OTLSHAPE_SLT_075fbc741b1e437c8f30c9523771929e_ShapePercentage" hidden="1">
            <a:extLst>
              <a:ext uri="{FF2B5EF4-FFF2-40B4-BE49-F238E27FC236}">
                <a16:creationId xmlns:a16="http://schemas.microsoft.com/office/drawing/2014/main" id="{C05A02AA-A097-444C-8D28-82476AE7D641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6" name="OTLSHAPE_SLT_4aca58859cbf46049818e64e3dd9a0f6_ShapePercentage" hidden="1">
            <a:extLst>
              <a:ext uri="{FF2B5EF4-FFF2-40B4-BE49-F238E27FC236}">
                <a16:creationId xmlns:a16="http://schemas.microsoft.com/office/drawing/2014/main" id="{E285A13C-E858-4E7E-8C44-86038B7C904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4" name="OTLSHAPE_SLT_818d31c2206d484181f5beae058572b2_ShapePercentage" hidden="1">
            <a:extLst>
              <a:ext uri="{FF2B5EF4-FFF2-40B4-BE49-F238E27FC236}">
                <a16:creationId xmlns:a16="http://schemas.microsoft.com/office/drawing/2014/main" id="{BFE06583-4A34-4C6B-B0AA-850722729C33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6" name="OTLSHAPE_SLT_982b2e4b1995432b94550ae0e7378021_ShapePercentage" hidden="1">
            <a:extLst>
              <a:ext uri="{FF2B5EF4-FFF2-40B4-BE49-F238E27FC236}">
                <a16:creationId xmlns:a16="http://schemas.microsoft.com/office/drawing/2014/main" id="{4C38D9D7-695B-4D4C-81B6-F66B965D98D5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0" name="OTLSHAPE_SLT_c869aba2b90b4c06b4086bf85da9aacf_ShapePercentage" hidden="1">
            <a:extLst>
              <a:ext uri="{FF2B5EF4-FFF2-40B4-BE49-F238E27FC236}">
                <a16:creationId xmlns:a16="http://schemas.microsoft.com/office/drawing/2014/main" id="{37090D1D-C904-40FC-844B-9AE5535DA137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8" name="OTLSHAPE_SLT_b9c3bfc4b2224ef7bb561eee00c1f0ac_ShapePercentage" hidden="1">
            <a:extLst>
              <a:ext uri="{FF2B5EF4-FFF2-40B4-BE49-F238E27FC236}">
                <a16:creationId xmlns:a16="http://schemas.microsoft.com/office/drawing/2014/main" id="{FDB0190A-DAC9-47A3-8188-9C363345C48B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6" name="OTLSHAPE_SLT_41963d775a624fffbb706374c26f1361_ShapePercentage" hidden="1">
            <a:extLst>
              <a:ext uri="{FF2B5EF4-FFF2-40B4-BE49-F238E27FC236}">
                <a16:creationId xmlns:a16="http://schemas.microsoft.com/office/drawing/2014/main" id="{80F682CB-862E-4C5E-BEE7-D09187030995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4" name="OTLSHAPE_SLT_ddf86a74d1f14f27bbf3881ae5128426_ShapePercentage" hidden="1">
            <a:extLst>
              <a:ext uri="{FF2B5EF4-FFF2-40B4-BE49-F238E27FC236}">
                <a16:creationId xmlns:a16="http://schemas.microsoft.com/office/drawing/2014/main" id="{4E5A2BE5-C8B5-4CFF-B271-80724A0934F5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2" name="OTLSHAPE_SLT_c5211295ebba4caa854f86b85b70cccc_ShapePercentage" hidden="1">
            <a:extLst>
              <a:ext uri="{FF2B5EF4-FFF2-40B4-BE49-F238E27FC236}">
                <a16:creationId xmlns:a16="http://schemas.microsoft.com/office/drawing/2014/main" id="{6881DC3E-C4D6-4756-A225-78017ED8214C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5" name="OTLSHAPE_SL_ff931faa86394114a07e826d34cf926a_Header">
            <a:extLst>
              <a:ext uri="{FF2B5EF4-FFF2-40B4-BE49-F238E27FC236}">
                <a16:creationId xmlns:a16="http://schemas.microsoft.com/office/drawing/2014/main" id="{71ECD807-573A-4D30-B653-AC1920565BE4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42866" y="3712126"/>
            <a:ext cx="2120827" cy="3502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t-EE" b="1" dirty="0">
                <a:solidFill>
                  <a:schemeClr val="bg1"/>
                </a:solidFill>
                <a:latin typeface="Calibri" panose="020F0502020204030204" pitchFamily="34" charset="0"/>
              </a:rPr>
              <a:t>Ettevalmistused</a:t>
            </a:r>
            <a:endParaRPr kumimoji="0" lang="et-EE" sz="1405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168" name="OTLSHAPE_SL_e92d966789484f13b8745aec41c740e5_Header">
            <a:extLst>
              <a:ext uri="{FF2B5EF4-FFF2-40B4-BE49-F238E27FC236}">
                <a16:creationId xmlns:a16="http://schemas.microsoft.com/office/drawing/2014/main" id="{BC6E17D8-FCBB-4351-95C7-485BA90B9B4E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20178" y="4683514"/>
            <a:ext cx="2121681" cy="66612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VV arutelud</a:t>
            </a:r>
          </a:p>
        </p:txBody>
      </p:sp>
      <p:sp>
        <p:nvSpPr>
          <p:cNvPr id="171" name="OTLSHAPE_SL_94c6f3098533450dbde59673ceb429b0_Header">
            <a:extLst>
              <a:ext uri="{FF2B5EF4-FFF2-40B4-BE49-F238E27FC236}">
                <a16:creationId xmlns:a16="http://schemas.microsoft.com/office/drawing/2014/main" id="{0A81E642-849E-4D7B-8D09-0191DD152E7D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96618" y="5618462"/>
            <a:ext cx="1945257" cy="86631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Riigikogu</a:t>
            </a: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38506E9D-655C-4695-BB57-65FE95CC5127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066124" y="3050682"/>
            <a:ext cx="116955" cy="217923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A2522991-990F-47D4-BAB8-A078AF4B3C63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2439110" y="2891377"/>
            <a:ext cx="745025" cy="19446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400" b="0" i="0" u="none" strike="noStrike" kern="1200" cap="none" spc="-16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Veebruar</a:t>
            </a:r>
            <a:endParaRPr kumimoji="0" lang="et-EE" sz="1204" b="0" i="0" u="none" strike="noStrike" kern="1200" cap="none" spc="-16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C45458AE-332B-4867-92CB-9ADE5E0CCD4C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 flipH="1">
            <a:off x="5614615" y="2903359"/>
            <a:ext cx="45719" cy="17794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400" b="0" i="0" u="none" strike="noStrike" kern="1200" cap="none" spc="-1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Aprill</a:t>
            </a:r>
            <a:endParaRPr kumimoji="0" lang="et-EE" sz="1204" b="0" i="0" u="none" strike="noStrike" kern="1200" cap="none" spc="-18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FED441B5-532E-40E5-B96C-89CD94DB195B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8004075" y="2910807"/>
            <a:ext cx="774610" cy="17049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400" b="0" i="0" u="none" strike="noStrike" kern="1200" cap="none" spc="-1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Mai</a:t>
            </a:r>
            <a:endParaRPr kumimoji="0" lang="et-EE" sz="1204" b="0" i="0" u="none" strike="noStrike" kern="1200" cap="none" spc="-1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7" name="OTLSHAPE_SLT_a438d7681441486dbe4a99b4bcae4bf2_Duration" hidden="1">
            <a:extLst>
              <a:ext uri="{FF2B5EF4-FFF2-40B4-BE49-F238E27FC236}">
                <a16:creationId xmlns:a16="http://schemas.microsoft.com/office/drawing/2014/main" id="{924A96DC-E7FF-4377-8EFC-61133386760A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9" name="OTLSHAPE_SLT_a438d7681441486dbe4a99b4bcae4bf2_StartDate" hidden="1">
            <a:extLst>
              <a:ext uri="{FF2B5EF4-FFF2-40B4-BE49-F238E27FC236}">
                <a16:creationId xmlns:a16="http://schemas.microsoft.com/office/drawing/2014/main" id="{A2F96F62-F931-4327-8279-496AE7099D09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0" name="OTLSHAPE_SLT_a438d7681441486dbe4a99b4bcae4bf2_EndDate" hidden="1">
            <a:extLst>
              <a:ext uri="{FF2B5EF4-FFF2-40B4-BE49-F238E27FC236}">
                <a16:creationId xmlns:a16="http://schemas.microsoft.com/office/drawing/2014/main" id="{C6A0955B-9E68-4D82-BD5C-AF237DD72D07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1" name="OTLSHAPE_SLT_a438d7681441486dbe4a99b4bcae4bf2_JoinedDate" hidden="1">
            <a:extLst>
              <a:ext uri="{FF2B5EF4-FFF2-40B4-BE49-F238E27FC236}">
                <a16:creationId xmlns:a16="http://schemas.microsoft.com/office/drawing/2014/main" id="{45014695-5B74-4AE6-85EE-B4124C934519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1894462" y="1816270"/>
            <a:ext cx="866420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2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dets 19 - jaan 17</a:t>
            </a:r>
          </a:p>
        </p:txBody>
      </p:sp>
      <p:sp>
        <p:nvSpPr>
          <p:cNvPr id="195" name="OTLSHAPE_SLT_8713fca1d5e049bf806f976c0ef2dab0_Duration" hidden="1">
            <a:extLst>
              <a:ext uri="{FF2B5EF4-FFF2-40B4-BE49-F238E27FC236}">
                <a16:creationId xmlns:a16="http://schemas.microsoft.com/office/drawing/2014/main" id="{DC9979C1-6598-466F-9052-81C829331958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7" name="OTLSHAPE_SLT_8713fca1d5e049bf806f976c0ef2dab0_StartDate" hidden="1">
            <a:extLst>
              <a:ext uri="{FF2B5EF4-FFF2-40B4-BE49-F238E27FC236}">
                <a16:creationId xmlns:a16="http://schemas.microsoft.com/office/drawing/2014/main" id="{5AE48B1B-0089-4F04-8ABF-548952DDD127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8" name="OTLSHAPE_SLT_8713fca1d5e049bf806f976c0ef2dab0_EndDate" hidden="1">
            <a:extLst>
              <a:ext uri="{FF2B5EF4-FFF2-40B4-BE49-F238E27FC236}">
                <a16:creationId xmlns:a16="http://schemas.microsoft.com/office/drawing/2014/main" id="{C9A324E3-B731-47D3-B371-59D96D77CDB9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9" name="OTLSHAPE_SLT_8713fca1d5e049bf806f976c0ef2dab0_JoinedDate" hidden="1">
            <a:extLst>
              <a:ext uri="{FF2B5EF4-FFF2-40B4-BE49-F238E27FC236}">
                <a16:creationId xmlns:a16="http://schemas.microsoft.com/office/drawing/2014/main" id="{6ED30A61-928A-498C-B8C6-E3F85D1143AC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894462" y="2025569"/>
            <a:ext cx="866420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2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dets 19 - jaan 22</a:t>
            </a:r>
          </a:p>
        </p:txBody>
      </p:sp>
      <p:sp>
        <p:nvSpPr>
          <p:cNvPr id="203" name="OTLSHAPE_SLT_301ce69b0790405686a6f24a3f09cc9d_Duration" hidden="1">
            <a:extLst>
              <a:ext uri="{FF2B5EF4-FFF2-40B4-BE49-F238E27FC236}">
                <a16:creationId xmlns:a16="http://schemas.microsoft.com/office/drawing/2014/main" id="{C8B72B99-B33C-4B9E-A602-6D972459C694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5" name="OTLSHAPE_SLT_301ce69b0790405686a6f24a3f09cc9d_StartDate" hidden="1">
            <a:extLst>
              <a:ext uri="{FF2B5EF4-FFF2-40B4-BE49-F238E27FC236}">
                <a16:creationId xmlns:a16="http://schemas.microsoft.com/office/drawing/2014/main" id="{CF39170E-BC7A-43C5-AE99-BEF8EB36C0B0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6" name="OTLSHAPE_SLT_301ce69b0790405686a6f24a3f09cc9d_EndDate" hidden="1">
            <a:extLst>
              <a:ext uri="{FF2B5EF4-FFF2-40B4-BE49-F238E27FC236}">
                <a16:creationId xmlns:a16="http://schemas.microsoft.com/office/drawing/2014/main" id="{99416B25-861D-4A41-8FE9-04890EE9D370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7" name="OTLSHAPE_SLT_301ce69b0790405686a6f24a3f09cc9d_JoinedDate" hidden="1">
            <a:extLst>
              <a:ext uri="{FF2B5EF4-FFF2-40B4-BE49-F238E27FC236}">
                <a16:creationId xmlns:a16="http://schemas.microsoft.com/office/drawing/2014/main" id="{DB973E51-16FA-4CC8-BC92-0C16DA3BEA0F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884057" y="2234869"/>
            <a:ext cx="866420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4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dets 19 - veebr 5</a:t>
            </a:r>
          </a:p>
        </p:txBody>
      </p:sp>
      <p:sp>
        <p:nvSpPr>
          <p:cNvPr id="211" name="OTLSHAPE_SLT_149fb0126dd34a439b45671ef455080e_Duration" hidden="1">
            <a:extLst>
              <a:ext uri="{FF2B5EF4-FFF2-40B4-BE49-F238E27FC236}">
                <a16:creationId xmlns:a16="http://schemas.microsoft.com/office/drawing/2014/main" id="{3D0EDBE0-563D-41FB-B8F3-C1252271A356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2" name="OTLSHAPE_SLT_149fb0126dd34a439b45671ef455080e_TextPercentage" hidden="1">
            <a:extLst>
              <a:ext uri="{FF2B5EF4-FFF2-40B4-BE49-F238E27FC236}">
                <a16:creationId xmlns:a16="http://schemas.microsoft.com/office/drawing/2014/main" id="{BCBB7E31-087D-4985-93E0-8453A08EB9D8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3" name="OTLSHAPE_SLT_149fb0126dd34a439b45671ef455080e_StartDate" hidden="1">
            <a:extLst>
              <a:ext uri="{FF2B5EF4-FFF2-40B4-BE49-F238E27FC236}">
                <a16:creationId xmlns:a16="http://schemas.microsoft.com/office/drawing/2014/main" id="{FB3843FE-5585-4010-A55F-499F7037DD27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4" name="OTLSHAPE_SLT_149fb0126dd34a439b45671ef455080e_EndDate" hidden="1">
            <a:extLst>
              <a:ext uri="{FF2B5EF4-FFF2-40B4-BE49-F238E27FC236}">
                <a16:creationId xmlns:a16="http://schemas.microsoft.com/office/drawing/2014/main" id="{9F23792A-D064-493A-952E-F9EAB0C6652E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5" name="OTLSHAPE_SLT_149fb0126dd34a439b45671ef455080e_JoinedDate" hidden="1">
            <a:extLst>
              <a:ext uri="{FF2B5EF4-FFF2-40B4-BE49-F238E27FC236}">
                <a16:creationId xmlns:a16="http://schemas.microsoft.com/office/drawing/2014/main" id="{04C35348-DC10-458D-B098-8A604F747062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2718145" y="2546102"/>
            <a:ext cx="942869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4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veebr 7 - märts 11</a:t>
            </a:r>
          </a:p>
        </p:txBody>
      </p:sp>
      <p:sp>
        <p:nvSpPr>
          <p:cNvPr id="219" name="OTLSHAPE_SLT_075fbc741b1e437c8f30c9523771929e_Duration" hidden="1">
            <a:extLst>
              <a:ext uri="{FF2B5EF4-FFF2-40B4-BE49-F238E27FC236}">
                <a16:creationId xmlns:a16="http://schemas.microsoft.com/office/drawing/2014/main" id="{2F52A7BF-696F-4137-8C92-EFB9906D9771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0" name="OTLSHAPE_SLT_075fbc741b1e437c8f30c9523771929e_TextPercentage" hidden="1">
            <a:extLst>
              <a:ext uri="{FF2B5EF4-FFF2-40B4-BE49-F238E27FC236}">
                <a16:creationId xmlns:a16="http://schemas.microsoft.com/office/drawing/2014/main" id="{7C28824A-BB93-48E9-B7E0-50F090E0A59E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1" name="OTLSHAPE_SLT_075fbc741b1e437c8f30c9523771929e_StartDate" hidden="1">
            <a:extLst>
              <a:ext uri="{FF2B5EF4-FFF2-40B4-BE49-F238E27FC236}">
                <a16:creationId xmlns:a16="http://schemas.microsoft.com/office/drawing/2014/main" id="{99A5C18A-38A9-4247-BFBF-E7DA2B5C1149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2" name="OTLSHAPE_SLT_075fbc741b1e437c8f30c9523771929e_EndDate" hidden="1">
            <a:extLst>
              <a:ext uri="{FF2B5EF4-FFF2-40B4-BE49-F238E27FC236}">
                <a16:creationId xmlns:a16="http://schemas.microsoft.com/office/drawing/2014/main" id="{EE482377-52B6-462F-BAAE-6B76A2920856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3" name="OTLSHAPE_SLT_075fbc741b1e437c8f30c9523771929e_JoinedDate" hidden="1">
            <a:extLst>
              <a:ext uri="{FF2B5EF4-FFF2-40B4-BE49-F238E27FC236}">
                <a16:creationId xmlns:a16="http://schemas.microsoft.com/office/drawing/2014/main" id="{384EEC22-4717-480B-84C8-6A76D7B68EB8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2718145" y="2755401"/>
            <a:ext cx="942869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4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veebr 7 - märts 11</a:t>
            </a:r>
          </a:p>
        </p:txBody>
      </p:sp>
      <p:sp>
        <p:nvSpPr>
          <p:cNvPr id="227" name="OTLSHAPE_SLT_4aca58859cbf46049818e64e3dd9a0f6_Duration" hidden="1">
            <a:extLst>
              <a:ext uri="{FF2B5EF4-FFF2-40B4-BE49-F238E27FC236}">
                <a16:creationId xmlns:a16="http://schemas.microsoft.com/office/drawing/2014/main" id="{4FFEBDC5-30FE-447F-8943-D3E473985F3D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8" name="OTLSHAPE_SLT_4aca58859cbf46049818e64e3dd9a0f6_TextPercentage" hidden="1">
            <a:extLst>
              <a:ext uri="{FF2B5EF4-FFF2-40B4-BE49-F238E27FC236}">
                <a16:creationId xmlns:a16="http://schemas.microsoft.com/office/drawing/2014/main" id="{A06E6332-305C-4FFA-AE27-DA473C43FCA5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9" name="OTLSHAPE_SLT_4aca58859cbf46049818e64e3dd9a0f6_StartDate" hidden="1">
            <a:extLst>
              <a:ext uri="{FF2B5EF4-FFF2-40B4-BE49-F238E27FC236}">
                <a16:creationId xmlns:a16="http://schemas.microsoft.com/office/drawing/2014/main" id="{CEA9DF31-5213-4A58-81D0-E4E33C01F02A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0" name="OTLSHAPE_SLT_4aca58859cbf46049818e64e3dd9a0f6_EndDate" hidden="1">
            <a:extLst>
              <a:ext uri="{FF2B5EF4-FFF2-40B4-BE49-F238E27FC236}">
                <a16:creationId xmlns:a16="http://schemas.microsoft.com/office/drawing/2014/main" id="{BB088BAB-31B9-4AEB-8AC7-4529BCB94B5D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1" name="OTLSHAPE_SLT_4aca58859cbf46049818e64e3dd9a0f6_JoinedDate" hidden="1">
            <a:extLst>
              <a:ext uri="{FF2B5EF4-FFF2-40B4-BE49-F238E27FC236}">
                <a16:creationId xmlns:a16="http://schemas.microsoft.com/office/drawing/2014/main" id="{6D3F8633-4E4D-4BD1-B666-B2DEBADCCB77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3268238" y="2964701"/>
            <a:ext cx="1019318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2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märts 12 - märts 25</a:t>
            </a:r>
          </a:p>
        </p:txBody>
      </p:sp>
      <p:sp>
        <p:nvSpPr>
          <p:cNvPr id="235" name="OTLSHAPE_SLT_818d31c2206d484181f5beae058572b2_Duration" hidden="1">
            <a:extLst>
              <a:ext uri="{FF2B5EF4-FFF2-40B4-BE49-F238E27FC236}">
                <a16:creationId xmlns:a16="http://schemas.microsoft.com/office/drawing/2014/main" id="{FB57B56F-F45E-4E2E-A467-4A00A0EF5A50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6" name="OTLSHAPE_SLT_818d31c2206d484181f5beae058572b2_TextPercentage" hidden="1">
            <a:extLst>
              <a:ext uri="{FF2B5EF4-FFF2-40B4-BE49-F238E27FC236}">
                <a16:creationId xmlns:a16="http://schemas.microsoft.com/office/drawing/2014/main" id="{01EED247-47F9-48C8-A2CC-B9BB3FC9ADF0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7" name="OTLSHAPE_SLT_818d31c2206d484181f5beae058572b2_StartDate" hidden="1">
            <a:extLst>
              <a:ext uri="{FF2B5EF4-FFF2-40B4-BE49-F238E27FC236}">
                <a16:creationId xmlns:a16="http://schemas.microsoft.com/office/drawing/2014/main" id="{7A615348-1FFD-4FC8-B7B0-14D48BA17DE1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8" name="OTLSHAPE_SLT_818d31c2206d484181f5beae058572b2_EndDate" hidden="1">
            <a:extLst>
              <a:ext uri="{FF2B5EF4-FFF2-40B4-BE49-F238E27FC236}">
                <a16:creationId xmlns:a16="http://schemas.microsoft.com/office/drawing/2014/main" id="{4BA27E09-5DD1-4337-90EE-7F9FBEEE3125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9" name="OTLSHAPE_SLT_818d31c2206d484181f5beae058572b2_JoinedDate" hidden="1">
            <a:extLst>
              <a:ext uri="{FF2B5EF4-FFF2-40B4-BE49-F238E27FC236}">
                <a16:creationId xmlns:a16="http://schemas.microsoft.com/office/drawing/2014/main" id="{6DF70B1C-29B8-4411-9B6E-7D83FBB66EA1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936609" y="3275933"/>
            <a:ext cx="713523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2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1 - aug 27</a:t>
            </a:r>
          </a:p>
        </p:txBody>
      </p:sp>
      <p:sp>
        <p:nvSpPr>
          <p:cNvPr id="243" name="OTLSHAPE_SLT_982b2e4b1995432b94550ae0e7378021_Duration" hidden="1">
            <a:extLst>
              <a:ext uri="{FF2B5EF4-FFF2-40B4-BE49-F238E27FC236}">
                <a16:creationId xmlns:a16="http://schemas.microsoft.com/office/drawing/2014/main" id="{9345827E-6DDA-46FE-BB27-7BCD7BAF2B5C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4" name="OTLSHAPE_SLT_982b2e4b1995432b94550ae0e7378021_TextPercentage" hidden="1">
            <a:extLst>
              <a:ext uri="{FF2B5EF4-FFF2-40B4-BE49-F238E27FC236}">
                <a16:creationId xmlns:a16="http://schemas.microsoft.com/office/drawing/2014/main" id="{F7192B77-71FC-40F6-A11E-82E1C9CE57AA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5" name="OTLSHAPE_SLT_982b2e4b1995432b94550ae0e7378021_StartDate" hidden="1">
            <a:extLst>
              <a:ext uri="{FF2B5EF4-FFF2-40B4-BE49-F238E27FC236}">
                <a16:creationId xmlns:a16="http://schemas.microsoft.com/office/drawing/2014/main" id="{FDDDE190-3766-437E-B1E3-94AECF693DDF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6" name="OTLSHAPE_SLT_982b2e4b1995432b94550ae0e7378021_EndDate" hidden="1">
            <a:extLst>
              <a:ext uri="{FF2B5EF4-FFF2-40B4-BE49-F238E27FC236}">
                <a16:creationId xmlns:a16="http://schemas.microsoft.com/office/drawing/2014/main" id="{38E17DA0-170A-4999-B4D8-88BF49947828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7" name="OTLSHAPE_SLT_982b2e4b1995432b94550ae0e7378021_JoinedDate" hidden="1">
            <a:extLst>
              <a:ext uri="{FF2B5EF4-FFF2-40B4-BE49-F238E27FC236}">
                <a16:creationId xmlns:a16="http://schemas.microsoft.com/office/drawing/2014/main" id="{558527B8-6C92-4DF8-BA79-AF1ACADA5A81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3936609" y="3485233"/>
            <a:ext cx="713523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2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1 - aug 27</a:t>
            </a:r>
          </a:p>
        </p:txBody>
      </p:sp>
      <p:sp>
        <p:nvSpPr>
          <p:cNvPr id="251" name="OTLSHAPE_SLT_c869aba2b90b4c06b4086bf85da9aacf_Duration" hidden="1">
            <a:extLst>
              <a:ext uri="{FF2B5EF4-FFF2-40B4-BE49-F238E27FC236}">
                <a16:creationId xmlns:a16="http://schemas.microsoft.com/office/drawing/2014/main" id="{F29A28CE-60AE-4569-9C40-F8D48B04CE06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2" name="OTLSHAPE_SLT_c869aba2b90b4c06b4086bf85da9aacf_TextPercentage" hidden="1">
            <a:extLst>
              <a:ext uri="{FF2B5EF4-FFF2-40B4-BE49-F238E27FC236}">
                <a16:creationId xmlns:a16="http://schemas.microsoft.com/office/drawing/2014/main" id="{6BDC254B-F9EB-4504-BE4D-AFED782F7B28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3" name="OTLSHAPE_SLT_c869aba2b90b4c06b4086bf85da9aacf_StartDate" hidden="1">
            <a:extLst>
              <a:ext uri="{FF2B5EF4-FFF2-40B4-BE49-F238E27FC236}">
                <a16:creationId xmlns:a16="http://schemas.microsoft.com/office/drawing/2014/main" id="{A2179A20-2479-44B6-81AA-A29717DAA532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4" name="OTLSHAPE_SLT_c869aba2b90b4c06b4086bf85da9aacf_EndDate" hidden="1">
            <a:extLst>
              <a:ext uri="{FF2B5EF4-FFF2-40B4-BE49-F238E27FC236}">
                <a16:creationId xmlns:a16="http://schemas.microsoft.com/office/drawing/2014/main" id="{BAD664B7-C0E8-4B61-AB08-D74A117E9698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5" name="OTLSHAPE_SLT_c869aba2b90b4c06b4086bf85da9aacf_JoinedDate" hidden="1">
            <a:extLst>
              <a:ext uri="{FF2B5EF4-FFF2-40B4-BE49-F238E27FC236}">
                <a16:creationId xmlns:a16="http://schemas.microsoft.com/office/drawing/2014/main" id="{4F87361B-D19F-4EA3-8C42-969E8A7CAEFD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6603523" y="3796465"/>
            <a:ext cx="764489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4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28 - dets 3</a:t>
            </a:r>
          </a:p>
        </p:txBody>
      </p:sp>
      <p:sp>
        <p:nvSpPr>
          <p:cNvPr id="259" name="OTLSHAPE_SLT_b9c3bfc4b2224ef7bb561eee00c1f0ac_Duration" hidden="1">
            <a:extLst>
              <a:ext uri="{FF2B5EF4-FFF2-40B4-BE49-F238E27FC236}">
                <a16:creationId xmlns:a16="http://schemas.microsoft.com/office/drawing/2014/main" id="{99E8A5B4-CCBB-415F-B9CD-8DC6242939A1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0" name="OTLSHAPE_SLT_b9c3bfc4b2224ef7bb561eee00c1f0ac_TextPercentage" hidden="1">
            <a:extLst>
              <a:ext uri="{FF2B5EF4-FFF2-40B4-BE49-F238E27FC236}">
                <a16:creationId xmlns:a16="http://schemas.microsoft.com/office/drawing/2014/main" id="{D748A9AE-52E3-4189-B867-6F7C44E52035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1" name="OTLSHAPE_SLT_b9c3bfc4b2224ef7bb561eee00c1f0ac_StartDate" hidden="1">
            <a:extLst>
              <a:ext uri="{FF2B5EF4-FFF2-40B4-BE49-F238E27FC236}">
                <a16:creationId xmlns:a16="http://schemas.microsoft.com/office/drawing/2014/main" id="{EA11CF50-8D33-4174-B9ED-A156A7164F2D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2" name="OTLSHAPE_SLT_b9c3bfc4b2224ef7bb561eee00c1f0ac_EndDate" hidden="1">
            <a:extLst>
              <a:ext uri="{FF2B5EF4-FFF2-40B4-BE49-F238E27FC236}">
                <a16:creationId xmlns:a16="http://schemas.microsoft.com/office/drawing/2014/main" id="{CDDCD18F-5859-4BE1-8A45-2A48639CED19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3" name="OTLSHAPE_SLT_b9c3bfc4b2224ef7bb561eee00c1f0ac_JoinedDate" hidden="1">
            <a:extLst>
              <a:ext uri="{FF2B5EF4-FFF2-40B4-BE49-F238E27FC236}">
                <a16:creationId xmlns:a16="http://schemas.microsoft.com/office/drawing/2014/main" id="{C9658194-A84C-42E0-9A3F-621DF53FEF7C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8476513" y="4005765"/>
            <a:ext cx="866420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2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dets 14 - jaan 22</a:t>
            </a:r>
          </a:p>
        </p:txBody>
      </p:sp>
      <p:sp>
        <p:nvSpPr>
          <p:cNvPr id="267" name="OTLSHAPE_SLT_41963d775a624fffbb706374c26f1361_Duration" hidden="1">
            <a:extLst>
              <a:ext uri="{FF2B5EF4-FFF2-40B4-BE49-F238E27FC236}">
                <a16:creationId xmlns:a16="http://schemas.microsoft.com/office/drawing/2014/main" id="{20D3F57E-B0FA-466E-92D9-D154638AB5EA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" name="OTLSHAPE_SLT_41963d775a624fffbb706374c26f1361_TextPercentage" hidden="1">
            <a:extLst>
              <a:ext uri="{FF2B5EF4-FFF2-40B4-BE49-F238E27FC236}">
                <a16:creationId xmlns:a16="http://schemas.microsoft.com/office/drawing/2014/main" id="{61DDDD71-B07D-4E82-9677-55FEB97C1DE5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9" name="OTLSHAPE_SLT_41963d775a624fffbb706374c26f1361_StartDate" hidden="1">
            <a:extLst>
              <a:ext uri="{FF2B5EF4-FFF2-40B4-BE49-F238E27FC236}">
                <a16:creationId xmlns:a16="http://schemas.microsoft.com/office/drawing/2014/main" id="{351BEB40-785F-4C3C-A9A6-4BAE5A33E400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0" name="OTLSHAPE_SLT_41963d775a624fffbb706374c26f1361_EndDate" hidden="1">
            <a:extLst>
              <a:ext uri="{FF2B5EF4-FFF2-40B4-BE49-F238E27FC236}">
                <a16:creationId xmlns:a16="http://schemas.microsoft.com/office/drawing/2014/main" id="{D0257508-E36A-40F2-A041-8964AFD597BB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1" name="OTLSHAPE_SLT_41963d775a624fffbb706374c26f1361_JoinedDate" hidden="1">
            <a:extLst>
              <a:ext uri="{FF2B5EF4-FFF2-40B4-BE49-F238E27FC236}">
                <a16:creationId xmlns:a16="http://schemas.microsoft.com/office/drawing/2014/main" id="{DB5D1FA3-98CE-4CC3-9240-3EFB2B14AC17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9234562" y="4300603"/>
            <a:ext cx="866420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2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jaan 25 - veebr 5</a:t>
            </a:r>
          </a:p>
        </p:txBody>
      </p:sp>
      <p:sp>
        <p:nvSpPr>
          <p:cNvPr id="275" name="OTLSHAPE_SLT_ddf86a74d1f14f27bbf3881ae5128426_Duration" hidden="1">
            <a:extLst>
              <a:ext uri="{FF2B5EF4-FFF2-40B4-BE49-F238E27FC236}">
                <a16:creationId xmlns:a16="http://schemas.microsoft.com/office/drawing/2014/main" id="{DF60333F-FF8F-4CFE-B71B-8D95FEC195D5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6" name="OTLSHAPE_SLT_ddf86a74d1f14f27bbf3881ae5128426_TextPercentage" hidden="1">
            <a:extLst>
              <a:ext uri="{FF2B5EF4-FFF2-40B4-BE49-F238E27FC236}">
                <a16:creationId xmlns:a16="http://schemas.microsoft.com/office/drawing/2014/main" id="{E03D7DC5-46AA-4A36-BBD3-17E23A29C305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7" name="OTLSHAPE_SLT_ddf86a74d1f14f27bbf3881ae5128426_StartDate" hidden="1">
            <a:extLst>
              <a:ext uri="{FF2B5EF4-FFF2-40B4-BE49-F238E27FC236}">
                <a16:creationId xmlns:a16="http://schemas.microsoft.com/office/drawing/2014/main" id="{83415F3B-5382-4859-A42D-0C9A3F2E3084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8" name="OTLSHAPE_SLT_ddf86a74d1f14f27bbf3881ae5128426_EndDate" hidden="1">
            <a:extLst>
              <a:ext uri="{FF2B5EF4-FFF2-40B4-BE49-F238E27FC236}">
                <a16:creationId xmlns:a16="http://schemas.microsoft.com/office/drawing/2014/main" id="{A6FA327B-6FE4-4C73-AA65-E96EFF7F414A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9" name="OTLSHAPE_SLT_ddf86a74d1f14f27bbf3881ae5128426_JoinedDate" hidden="1">
            <a:extLst>
              <a:ext uri="{FF2B5EF4-FFF2-40B4-BE49-F238E27FC236}">
                <a16:creationId xmlns:a16="http://schemas.microsoft.com/office/drawing/2014/main" id="{9497451C-F6BF-4381-B58A-D55323FFEE0F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0898139" y="4697372"/>
            <a:ext cx="942869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4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veebr 12 - märts 4</a:t>
            </a:r>
          </a:p>
        </p:txBody>
      </p:sp>
      <p:sp>
        <p:nvSpPr>
          <p:cNvPr id="283" name="OTLSHAPE_SLT_c5211295ebba4caa854f86b85b70cccc_Duration" hidden="1">
            <a:extLst>
              <a:ext uri="{FF2B5EF4-FFF2-40B4-BE49-F238E27FC236}">
                <a16:creationId xmlns:a16="http://schemas.microsoft.com/office/drawing/2014/main" id="{B2889BC8-0839-4600-9085-86AD261C69AF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4" name="OTLSHAPE_SLT_c5211295ebba4caa854f86b85b70cccc_TextPercentage" hidden="1">
            <a:extLst>
              <a:ext uri="{FF2B5EF4-FFF2-40B4-BE49-F238E27FC236}">
                <a16:creationId xmlns:a16="http://schemas.microsoft.com/office/drawing/2014/main" id="{D61A80FC-530F-473B-95F0-85FDDC13B4D9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5" name="OTLSHAPE_SLT_c5211295ebba4caa854f86b85b70cccc_StartDate" hidden="1">
            <a:extLst>
              <a:ext uri="{FF2B5EF4-FFF2-40B4-BE49-F238E27FC236}">
                <a16:creationId xmlns:a16="http://schemas.microsoft.com/office/drawing/2014/main" id="{D7FB270D-4221-4368-836A-9B81F913047C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6" name="OTLSHAPE_SLT_c5211295ebba4caa854f86b85b70cccc_EndDate" hidden="1">
            <a:extLst>
              <a:ext uri="{FF2B5EF4-FFF2-40B4-BE49-F238E27FC236}">
                <a16:creationId xmlns:a16="http://schemas.microsoft.com/office/drawing/2014/main" id="{29C7EC1D-2C7F-4C6F-ADA5-6C9ADA7702E4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7" name="OTLSHAPE_SLT_c5211295ebba4caa854f86b85b70cccc_JoinedDate" hidden="1">
            <a:extLst>
              <a:ext uri="{FF2B5EF4-FFF2-40B4-BE49-F238E27FC236}">
                <a16:creationId xmlns:a16="http://schemas.microsoft.com/office/drawing/2014/main" id="{B9A21B4A-EC28-48D2-8DBC-569DFC5FBFD9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0160247" y="4992210"/>
            <a:ext cx="1019318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2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märts 25 - märts 31</a:t>
            </a:r>
          </a:p>
        </p:txBody>
      </p:sp>
      <p:sp>
        <p:nvSpPr>
          <p:cNvPr id="307" name="OTLSHAPE_M_dde0ee1c298647e780a9a5baf0c9b347_Shape">
            <a:extLst>
              <a:ext uri="{FF2B5EF4-FFF2-40B4-BE49-F238E27FC236}">
                <a16:creationId xmlns:a16="http://schemas.microsoft.com/office/drawing/2014/main" id="{4A1BF8C5-3228-4661-85F7-3C02C7B84372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 rot="16200000">
            <a:off x="6297216" y="2208578"/>
            <a:ext cx="165639" cy="165639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1" name="OTLSHAPE_M_33be31858b7c40e3851371c16fba6bae_Title">
            <a:extLst>
              <a:ext uri="{FF2B5EF4-FFF2-40B4-BE49-F238E27FC236}">
                <a16:creationId xmlns:a16="http://schemas.microsoft.com/office/drawing/2014/main" id="{359727F6-96AA-45D8-8C9E-3A00ED16D315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2902998" y="866858"/>
            <a:ext cx="2229269" cy="83099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b="1" i="0" u="none" strike="noStrike" kern="1200" cap="none" spc="-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Valitsemisalad esitavad RES/RE protsessi sisendeid (01.03)</a:t>
            </a:r>
          </a:p>
        </p:txBody>
      </p:sp>
      <p:sp>
        <p:nvSpPr>
          <p:cNvPr id="137" name="OTLSHAPE_SLT_a438d7681441486dbe4a99b4bcae4bf2_Shape">
            <a:extLst>
              <a:ext uri="{FF2B5EF4-FFF2-40B4-BE49-F238E27FC236}">
                <a16:creationId xmlns:a16="http://schemas.microsoft.com/office/drawing/2014/main" id="{E53A2481-A1A0-45B8-9675-FF544080ADDA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4251541" y="3739018"/>
            <a:ext cx="2047550" cy="174680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t-EE" sz="1100" b="1" spc="-4" dirty="0">
                <a:solidFill>
                  <a:prstClr val="white"/>
                </a:solidFill>
                <a:latin typeface="Calibri" panose="020F0502020204030204" pitchFamily="34" charset="0"/>
              </a:rPr>
              <a:t>RES/ RE eelnõude ettevalmistus</a:t>
            </a:r>
          </a:p>
        </p:txBody>
      </p:sp>
      <p:sp>
        <p:nvSpPr>
          <p:cNvPr id="139" name="OTLSHAPE_SLT_a438d7681441486dbe4a99b4bcae4bf2_Shape">
            <a:extLst>
              <a:ext uri="{FF2B5EF4-FFF2-40B4-BE49-F238E27FC236}">
                <a16:creationId xmlns:a16="http://schemas.microsoft.com/office/drawing/2014/main" id="{65AED1E4-E5B7-417A-BE77-34D8D070D0DF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4410608" y="3938816"/>
            <a:ext cx="1912404" cy="159921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t-EE" sz="1100" b="1" spc="-4" dirty="0">
                <a:solidFill>
                  <a:prstClr val="white"/>
                </a:solidFill>
                <a:latin typeface="Calibri" panose="020F0502020204030204" pitchFamily="34" charset="0"/>
              </a:rPr>
              <a:t>VV materjalide ettevalmistus</a:t>
            </a:r>
          </a:p>
        </p:txBody>
      </p:sp>
      <p:sp>
        <p:nvSpPr>
          <p:cNvPr id="143" name="OTLSHAPE_M_33be31858b7c40e3851371c16fba6bae_Title">
            <a:extLst>
              <a:ext uri="{FF2B5EF4-FFF2-40B4-BE49-F238E27FC236}">
                <a16:creationId xmlns:a16="http://schemas.microsoft.com/office/drawing/2014/main" id="{330F3C42-7EE4-4E9C-AE2D-BF62FB2631D2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5831781" y="1276238"/>
            <a:ext cx="919026" cy="83099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b="1" i="0" u="none" strike="noStrike" kern="1200" cap="none" spc="-8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RES/RE otsused (ca 20.04)</a:t>
            </a:r>
          </a:p>
        </p:txBody>
      </p:sp>
      <p:sp>
        <p:nvSpPr>
          <p:cNvPr id="147" name="OTLSHAPE_SLT_a438d7681441486dbe4a99b4bcae4bf2_Shape">
            <a:extLst>
              <a:ext uri="{FF2B5EF4-FFF2-40B4-BE49-F238E27FC236}">
                <a16:creationId xmlns:a16="http://schemas.microsoft.com/office/drawing/2014/main" id="{6518729B-D213-4A3D-845E-EBF0D2BD59E6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6331304" y="3475379"/>
            <a:ext cx="827214" cy="774989"/>
          </a:xfrm>
          <a:prstGeom prst="roundRect">
            <a:avLst>
              <a:gd name="adj" fmla="val 0"/>
            </a:avLst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t-EE" sz="1100" b="1" spc="-4" dirty="0">
                <a:solidFill>
                  <a:prstClr val="white"/>
                </a:solidFill>
                <a:latin typeface="Calibri" panose="020F0502020204030204" pitchFamily="34" charset="0"/>
              </a:rPr>
              <a:t>eelnõude uuendamine</a:t>
            </a:r>
          </a:p>
        </p:txBody>
      </p:sp>
      <p:cxnSp>
        <p:nvCxnSpPr>
          <p:cNvPr id="149" name="OTLSHAPE_M_dde0ee1c298647e780a9a5baf0c9b347_Connector1">
            <a:extLst>
              <a:ext uri="{FF2B5EF4-FFF2-40B4-BE49-F238E27FC236}">
                <a16:creationId xmlns:a16="http://schemas.microsoft.com/office/drawing/2014/main" id="{C6F11464-E8D4-41DE-BF27-EED3237D3F7F}"/>
              </a:ext>
            </a:extLst>
          </p:cNvPr>
          <p:cNvCxnSpPr>
            <a:cxnSpLocks/>
          </p:cNvCxnSpPr>
          <p:nvPr>
            <p:custDataLst>
              <p:tags r:id="rId100"/>
            </p:custDataLst>
          </p:nvPr>
        </p:nvCxnSpPr>
        <p:spPr>
          <a:xfrm>
            <a:off x="6303731" y="2358955"/>
            <a:ext cx="854" cy="500547"/>
          </a:xfrm>
          <a:prstGeom prst="line">
            <a:avLst/>
          </a:prstGeom>
          <a:ln w="12700" cap="flat" cmpd="sng" algn="ctr">
            <a:solidFill>
              <a:schemeClr val="accent1">
                <a:lumMod val="20000"/>
                <a:lumOff val="80000"/>
                <a:alpha val="49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OTLSHAPE_TB_00000000000000000000000000000000_TimescaleInterval1">
            <a:extLst>
              <a:ext uri="{FF2B5EF4-FFF2-40B4-BE49-F238E27FC236}">
                <a16:creationId xmlns:a16="http://schemas.microsoft.com/office/drawing/2014/main" id="{6A20A630-5A77-481F-949D-29DD477A05CF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3885520" y="2901018"/>
            <a:ext cx="741308" cy="19446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400" b="0" i="0" u="none" strike="noStrike" kern="1200" cap="none" spc="-16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Märts</a:t>
            </a:r>
            <a:endParaRPr kumimoji="0" lang="et-EE" sz="1204" b="0" i="0" u="none" strike="noStrike" kern="1200" cap="none" spc="-16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5" name="OTLSHAPE_M_33be31858b7c40e3851371c16fba6bae_Title">
            <a:extLst>
              <a:ext uri="{FF2B5EF4-FFF2-40B4-BE49-F238E27FC236}">
                <a16:creationId xmlns:a16="http://schemas.microsoft.com/office/drawing/2014/main" id="{8D70CEF9-5FE2-40E7-87B1-D7F85DC22789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2236043" y="1670677"/>
            <a:ext cx="1118279" cy="6463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400" i="0" u="none" strike="noStrike" kern="1200" cap="none" spc="-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RES/RE üldine kabinetiarutelu (18.02)</a:t>
            </a:r>
          </a:p>
        </p:txBody>
      </p:sp>
      <p:cxnSp>
        <p:nvCxnSpPr>
          <p:cNvPr id="146" name="OTLSHAPE_G_00000000000000000000000000000000_ShapeBelow0">
            <a:extLst>
              <a:ext uri="{FF2B5EF4-FFF2-40B4-BE49-F238E27FC236}">
                <a16:creationId xmlns:a16="http://schemas.microsoft.com/office/drawing/2014/main" id="{7CD39F77-957C-465C-9E91-67A1BA783A9E}"/>
              </a:ext>
            </a:extLst>
          </p:cNvPr>
          <p:cNvCxnSpPr>
            <a:cxnSpLocks/>
          </p:cNvCxnSpPr>
          <p:nvPr>
            <p:custDataLst>
              <p:tags r:id="rId103"/>
            </p:custDataLst>
          </p:nvPr>
        </p:nvCxnSpPr>
        <p:spPr>
          <a:xfrm>
            <a:off x="5391918" y="3229447"/>
            <a:ext cx="0" cy="3267044"/>
          </a:xfrm>
          <a:prstGeom prst="line">
            <a:avLst/>
          </a:prstGeom>
          <a:ln w="12700" cap="flat" cmpd="sng" algn="ctr">
            <a:solidFill>
              <a:schemeClr val="bg1">
                <a:alpha val="1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OTLSHAPE_G_00000000000000000000000000000000_ShapeBelow0">
            <a:extLst>
              <a:ext uri="{FF2B5EF4-FFF2-40B4-BE49-F238E27FC236}">
                <a16:creationId xmlns:a16="http://schemas.microsoft.com/office/drawing/2014/main" id="{02AD5031-04EC-4F83-8402-25D82A194447}"/>
              </a:ext>
            </a:extLst>
          </p:cNvPr>
          <p:cNvCxnSpPr>
            <a:cxnSpLocks/>
          </p:cNvCxnSpPr>
          <p:nvPr>
            <p:custDataLst>
              <p:tags r:id="rId104"/>
            </p:custDataLst>
          </p:nvPr>
        </p:nvCxnSpPr>
        <p:spPr>
          <a:xfrm>
            <a:off x="7191742" y="3154377"/>
            <a:ext cx="0" cy="3311234"/>
          </a:xfrm>
          <a:prstGeom prst="line">
            <a:avLst/>
          </a:prstGeom>
          <a:ln w="12700" cap="flat" cmpd="sng" algn="ctr">
            <a:solidFill>
              <a:schemeClr val="bg1">
                <a:alpha val="1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OTLSHAPE_M_dde0ee1c298647e780a9a5baf0c9b347_Shape">
            <a:extLst>
              <a:ext uri="{FF2B5EF4-FFF2-40B4-BE49-F238E27FC236}">
                <a16:creationId xmlns:a16="http://schemas.microsoft.com/office/drawing/2014/main" id="{E881A404-CE0E-44C4-9F95-948855006B00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 rot="16200000">
            <a:off x="7117414" y="2225922"/>
            <a:ext cx="165639" cy="165639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0" name="OTLSHAPE_M_dde0ee1c298647e780a9a5baf0c9b347_Connector1">
            <a:extLst>
              <a:ext uri="{FF2B5EF4-FFF2-40B4-BE49-F238E27FC236}">
                <a16:creationId xmlns:a16="http://schemas.microsoft.com/office/drawing/2014/main" id="{A8B50EF6-E83B-4AB5-AEC3-F2178463FAA5}"/>
              </a:ext>
            </a:extLst>
          </p:cNvPr>
          <p:cNvCxnSpPr>
            <a:cxnSpLocks/>
          </p:cNvCxnSpPr>
          <p:nvPr>
            <p:custDataLst>
              <p:tags r:id="rId106"/>
            </p:custDataLst>
          </p:nvPr>
        </p:nvCxnSpPr>
        <p:spPr>
          <a:xfrm>
            <a:off x="7119803" y="2382823"/>
            <a:ext cx="854" cy="500547"/>
          </a:xfrm>
          <a:prstGeom prst="line">
            <a:avLst/>
          </a:prstGeom>
          <a:ln w="12700" cap="flat" cmpd="sng" algn="ctr">
            <a:solidFill>
              <a:schemeClr val="accent1">
                <a:lumMod val="20000"/>
                <a:lumOff val="80000"/>
                <a:alpha val="49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OTLSHAPE_M_33be31858b7c40e3851371c16fba6bae_Title">
            <a:extLst>
              <a:ext uri="{FF2B5EF4-FFF2-40B4-BE49-F238E27FC236}">
                <a16:creationId xmlns:a16="http://schemas.microsoft.com/office/drawing/2014/main" id="{D345DF82-78AC-4EA4-9EAF-FEF645A93667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6771109" y="1353114"/>
            <a:ext cx="1232964" cy="6463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400" i="0" u="none" strike="noStrike" kern="1200" cap="none" spc="-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RES kinnitamine, RE heakskiitmine istungil (29.04)</a:t>
            </a:r>
          </a:p>
        </p:txBody>
      </p:sp>
      <p:sp>
        <p:nvSpPr>
          <p:cNvPr id="175" name="OTLSHAPE_SLT_075fbc741b1e437c8f30c9523771929e_Shape">
            <a:extLst>
              <a:ext uri="{FF2B5EF4-FFF2-40B4-BE49-F238E27FC236}">
                <a16:creationId xmlns:a16="http://schemas.microsoft.com/office/drawing/2014/main" id="{894C570E-2471-499E-AF00-6A34C500288E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7256169" y="3491577"/>
            <a:ext cx="1440522" cy="755399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t-EE" sz="1100" b="1" spc="-6" dirty="0">
                <a:solidFill>
                  <a:prstClr val="white"/>
                </a:solidFill>
                <a:latin typeface="Calibri" panose="020F0502020204030204" pitchFamily="34" charset="0"/>
              </a:rPr>
              <a:t>protsessi järelmid ja järgmise RES ettevalmistusplaan</a:t>
            </a:r>
          </a:p>
        </p:txBody>
      </p:sp>
      <p:sp>
        <p:nvSpPr>
          <p:cNvPr id="186" name="OTLSHAPE_TB_00000000000000000000000000000000_TimescaleInterval4">
            <a:extLst>
              <a:ext uri="{FF2B5EF4-FFF2-40B4-BE49-F238E27FC236}">
                <a16:creationId xmlns:a16="http://schemas.microsoft.com/office/drawing/2014/main" id="{5AA1CA13-D43D-46C7-BE18-6E7748C474A0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9453019" y="2931458"/>
            <a:ext cx="774610" cy="17049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400" b="0" i="0" u="none" strike="noStrike" kern="1200" cap="none" spc="-1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Juuni</a:t>
            </a:r>
            <a:endParaRPr kumimoji="0" lang="et-EE" sz="1204" b="0" i="0" u="none" strike="noStrike" kern="1200" cap="none" spc="-1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3" name="OTLSHAPE_SLT_ddf86a74d1f14f27bbf3881ae5128426_Shape">
            <a:extLst>
              <a:ext uri="{FF2B5EF4-FFF2-40B4-BE49-F238E27FC236}">
                <a16:creationId xmlns:a16="http://schemas.microsoft.com/office/drawing/2014/main" id="{4F39F9F7-C1D0-4A51-BAC9-E1369F86AA18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>
            <a:off x="8751031" y="3476231"/>
            <a:ext cx="2012783" cy="536934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t-EE" sz="1100" b="1" spc="-10" dirty="0">
                <a:solidFill>
                  <a:prstClr val="white"/>
                </a:solidFill>
                <a:latin typeface="Calibri" panose="020F0502020204030204" pitchFamily="34" charset="0"/>
              </a:rPr>
              <a:t>järgmise RES protsessi ettevalmistused</a:t>
            </a:r>
          </a:p>
        </p:txBody>
      </p:sp>
      <p:sp>
        <p:nvSpPr>
          <p:cNvPr id="201" name="OTLSHAPE_SLT_a438d7681441486dbe4a99b4bcae4bf2_Shape">
            <a:extLst>
              <a:ext uri="{FF2B5EF4-FFF2-40B4-BE49-F238E27FC236}">
                <a16:creationId xmlns:a16="http://schemas.microsoft.com/office/drawing/2014/main" id="{5464F83F-925F-40F0-ADC7-EF0EA02A3B2F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>
            <a:off x="3952622" y="4121058"/>
            <a:ext cx="2080219" cy="174680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t-EE" sz="1100" b="1" spc="-4" dirty="0">
                <a:solidFill>
                  <a:prstClr val="white"/>
                </a:solidFill>
                <a:latin typeface="Calibri" panose="020F0502020204030204" pitchFamily="34" charset="0"/>
              </a:rPr>
              <a:t>2021 lisaeelarve</a:t>
            </a:r>
            <a:endParaRPr lang="et-EE" sz="1050" b="1" spc="-4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204" name="OTLSHAPE_SLT_a438d7681441486dbe4a99b4bcae4bf2_Shape">
            <a:extLst>
              <a:ext uri="{FF2B5EF4-FFF2-40B4-BE49-F238E27FC236}">
                <a16:creationId xmlns:a16="http://schemas.microsoft.com/office/drawing/2014/main" id="{0EB85576-C248-4C3C-9C91-E568601E4927}"/>
              </a:ext>
            </a:extLst>
          </p:cNvPr>
          <p:cNvSpPr/>
          <p:nvPr>
            <p:custDataLst>
              <p:tags r:id="rId112"/>
            </p:custDataLst>
          </p:nvPr>
        </p:nvSpPr>
        <p:spPr>
          <a:xfrm>
            <a:off x="2439109" y="3459507"/>
            <a:ext cx="930371" cy="458693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t-EE" sz="1100" b="1" spc="-4" dirty="0">
                <a:solidFill>
                  <a:prstClr val="white"/>
                </a:solidFill>
                <a:latin typeface="Calibri" panose="020F0502020204030204" pitchFamily="34" charset="0"/>
              </a:rPr>
              <a:t>IKT kohtumised</a:t>
            </a:r>
            <a:endParaRPr lang="et-EE" sz="1050" b="1" spc="-4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216" name="OTLSHAPE_SLT_075fbc741b1e437c8f30c9523771929e_Shape">
            <a:extLst>
              <a:ext uri="{FF2B5EF4-FFF2-40B4-BE49-F238E27FC236}">
                <a16:creationId xmlns:a16="http://schemas.microsoft.com/office/drawing/2014/main" id="{A8A5D07B-95A0-4B93-995E-DE90CF4F49B5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2423847" y="3954185"/>
            <a:ext cx="930370" cy="384554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t-EE" sz="1100" b="1" spc="-6" dirty="0">
                <a:solidFill>
                  <a:prstClr val="white"/>
                </a:solidFill>
                <a:latin typeface="Calibri" panose="020F0502020204030204" pitchFamily="34" charset="0"/>
              </a:rPr>
              <a:t>Kinnisvara kohtumised</a:t>
            </a:r>
          </a:p>
        </p:txBody>
      </p:sp>
      <p:sp>
        <p:nvSpPr>
          <p:cNvPr id="218" name="OTLSHAPE_M_dde0ee1c298647e780a9a5baf0c9b347_Shape">
            <a:extLst>
              <a:ext uri="{FF2B5EF4-FFF2-40B4-BE49-F238E27FC236}">
                <a16:creationId xmlns:a16="http://schemas.microsoft.com/office/drawing/2014/main" id="{A2771A05-509C-4876-BD4F-1A6B6BB3FBD3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 rot="16200000">
            <a:off x="5372268" y="2248726"/>
            <a:ext cx="165639" cy="165639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25" name="OTLSHAPE_M_dde0ee1c298647e780a9a5baf0c9b347_Connector1">
            <a:extLst>
              <a:ext uri="{FF2B5EF4-FFF2-40B4-BE49-F238E27FC236}">
                <a16:creationId xmlns:a16="http://schemas.microsoft.com/office/drawing/2014/main" id="{839BDE10-41C9-4F89-A2DD-4FC1B4851BDB}"/>
              </a:ext>
            </a:extLst>
          </p:cNvPr>
          <p:cNvCxnSpPr>
            <a:cxnSpLocks/>
          </p:cNvCxnSpPr>
          <p:nvPr>
            <p:custDataLst>
              <p:tags r:id="rId115"/>
            </p:custDataLst>
          </p:nvPr>
        </p:nvCxnSpPr>
        <p:spPr>
          <a:xfrm>
            <a:off x="5386039" y="2393423"/>
            <a:ext cx="854" cy="500547"/>
          </a:xfrm>
          <a:prstGeom prst="line">
            <a:avLst/>
          </a:prstGeom>
          <a:ln w="12700" cap="flat" cmpd="sng" algn="ctr">
            <a:solidFill>
              <a:schemeClr val="accent1">
                <a:lumMod val="20000"/>
                <a:lumOff val="80000"/>
                <a:alpha val="49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OTLSHAPE_M_33be31858b7c40e3851371c16fba6bae_Title">
            <a:extLst>
              <a:ext uri="{FF2B5EF4-FFF2-40B4-BE49-F238E27FC236}">
                <a16:creationId xmlns:a16="http://schemas.microsoft.com/office/drawing/2014/main" id="{BE73ED20-E473-44A3-AD73-EF95185D30AD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4912755" y="1354631"/>
            <a:ext cx="919026" cy="8463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100" i="0" u="none" strike="noStrike" kern="1200" cap="none" spc="-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Majandus-prognoosi tutvustus ja EE2035 täitmine </a:t>
            </a:r>
            <a:r>
              <a:rPr kumimoji="0" lang="et-EE" sz="1100" i="0" u="none" strike="noStrike" kern="1200" cap="none" spc="-8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VV-le</a:t>
            </a:r>
            <a:endParaRPr kumimoji="0" lang="et-EE" sz="1100" i="0" u="none" strike="noStrike" kern="1200" cap="none" spc="-8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3" name="OTLSHAPE_M_dde0ee1c298647e780a9a5baf0c9b347_Shape">
            <a:extLst>
              <a:ext uri="{FF2B5EF4-FFF2-40B4-BE49-F238E27FC236}">
                <a16:creationId xmlns:a16="http://schemas.microsoft.com/office/drawing/2014/main" id="{C7303905-0E62-497E-86EB-9992FA1425DF}"/>
              </a:ext>
            </a:extLst>
          </p:cNvPr>
          <p:cNvSpPr/>
          <p:nvPr>
            <p:custDataLst>
              <p:tags r:id="rId117"/>
            </p:custDataLst>
          </p:nvPr>
        </p:nvSpPr>
        <p:spPr>
          <a:xfrm rot="16200000">
            <a:off x="3787556" y="1652649"/>
            <a:ext cx="165639" cy="165639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34" name="OTLSHAPE_M_dde0ee1c298647e780a9a5baf0c9b347_Connector1">
            <a:extLst>
              <a:ext uri="{FF2B5EF4-FFF2-40B4-BE49-F238E27FC236}">
                <a16:creationId xmlns:a16="http://schemas.microsoft.com/office/drawing/2014/main" id="{E1B00ED0-DD8B-467A-8D44-98E7E74B6C87}"/>
              </a:ext>
            </a:extLst>
          </p:cNvPr>
          <p:cNvCxnSpPr>
            <a:cxnSpLocks/>
          </p:cNvCxnSpPr>
          <p:nvPr>
            <p:custDataLst>
              <p:tags r:id="rId118"/>
            </p:custDataLst>
          </p:nvPr>
        </p:nvCxnSpPr>
        <p:spPr>
          <a:xfrm flipH="1">
            <a:off x="3786957" y="1809550"/>
            <a:ext cx="2988" cy="1060916"/>
          </a:xfrm>
          <a:prstGeom prst="line">
            <a:avLst/>
          </a:prstGeom>
          <a:ln w="12700" cap="flat" cmpd="sng" algn="ctr">
            <a:solidFill>
              <a:schemeClr val="accent1">
                <a:lumMod val="20000"/>
                <a:lumOff val="80000"/>
                <a:alpha val="49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OTLSHAPE_M_dde0ee1c298647e780a9a5baf0c9b347_Shape">
            <a:extLst>
              <a:ext uri="{FF2B5EF4-FFF2-40B4-BE49-F238E27FC236}">
                <a16:creationId xmlns:a16="http://schemas.microsoft.com/office/drawing/2014/main" id="{B1AF239D-73CC-4FD8-999B-3BC9EDC5D6F8}"/>
              </a:ext>
            </a:extLst>
          </p:cNvPr>
          <p:cNvSpPr/>
          <p:nvPr>
            <p:custDataLst>
              <p:tags r:id="rId119"/>
            </p:custDataLst>
          </p:nvPr>
        </p:nvSpPr>
        <p:spPr>
          <a:xfrm rot="16200000">
            <a:off x="2818105" y="2211099"/>
            <a:ext cx="165639" cy="165639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41" name="OTLSHAPE_M_dde0ee1c298647e780a9a5baf0c9b347_Connector1">
            <a:extLst>
              <a:ext uri="{FF2B5EF4-FFF2-40B4-BE49-F238E27FC236}">
                <a16:creationId xmlns:a16="http://schemas.microsoft.com/office/drawing/2014/main" id="{05D5D19C-8325-40E6-A72F-D91A171D5E01}"/>
              </a:ext>
            </a:extLst>
          </p:cNvPr>
          <p:cNvCxnSpPr>
            <a:cxnSpLocks/>
          </p:cNvCxnSpPr>
          <p:nvPr>
            <p:custDataLst>
              <p:tags r:id="rId120"/>
            </p:custDataLst>
          </p:nvPr>
        </p:nvCxnSpPr>
        <p:spPr>
          <a:xfrm>
            <a:off x="2820494" y="2368000"/>
            <a:ext cx="854" cy="500547"/>
          </a:xfrm>
          <a:prstGeom prst="line">
            <a:avLst/>
          </a:prstGeom>
          <a:ln w="12700" cap="flat" cmpd="sng" algn="ctr">
            <a:solidFill>
              <a:schemeClr val="accent1">
                <a:lumMod val="20000"/>
                <a:lumOff val="80000"/>
                <a:alpha val="49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Pealkiri 1">
            <a:extLst>
              <a:ext uri="{FF2B5EF4-FFF2-40B4-BE49-F238E27FC236}">
                <a16:creationId xmlns:a16="http://schemas.microsoft.com/office/drawing/2014/main" id="{E0DAF2FB-F439-4994-9A60-3D1F551DA774}"/>
              </a:ext>
            </a:extLst>
          </p:cNvPr>
          <p:cNvSpPr txBox="1">
            <a:spLocks/>
          </p:cNvSpPr>
          <p:nvPr/>
        </p:nvSpPr>
        <p:spPr>
          <a:xfrm>
            <a:off x="420178" y="157550"/>
            <a:ext cx="10780552" cy="66660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t-EE" sz="4800" b="1" dirty="0">
                <a:solidFill>
                  <a:schemeClr val="bg1"/>
                </a:solidFill>
              </a:rPr>
              <a:t>protsess I </a:t>
            </a:r>
            <a:r>
              <a:rPr lang="et-EE" sz="4800" b="1" dirty="0" err="1">
                <a:solidFill>
                  <a:schemeClr val="bg1"/>
                </a:solidFill>
              </a:rPr>
              <a:t>pa</a:t>
            </a:r>
            <a:endParaRPr lang="et-EE" sz="48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866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" grpId="0" animBg="1"/>
      <p:bldP spid="291" grpId="0" animBg="1"/>
      <p:bldP spid="273" grpId="0" animBg="1"/>
      <p:bldP spid="307" grpId="0" animBg="1"/>
      <p:bldP spid="301" grpId="0"/>
      <p:bldP spid="137" grpId="0" animBg="1"/>
      <p:bldP spid="139" grpId="0" animBg="1"/>
      <p:bldP spid="143" grpId="0"/>
      <p:bldP spid="147" grpId="0" animBg="1"/>
      <p:bldP spid="145" grpId="0"/>
      <p:bldP spid="158" grpId="0" animBg="1"/>
      <p:bldP spid="162" grpId="0"/>
      <p:bldP spid="175" grpId="0" animBg="1"/>
      <p:bldP spid="193" grpId="0" animBg="1"/>
      <p:bldP spid="201" grpId="0" animBg="1"/>
      <p:bldP spid="204" grpId="0" animBg="1"/>
      <p:bldP spid="216" grpId="0" animBg="1"/>
      <p:bldP spid="218" grpId="0" animBg="1"/>
      <p:bldP spid="232" grpId="0"/>
      <p:bldP spid="233" grpId="0" animBg="1"/>
      <p:bldP spid="2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OTLSHAPE_SL_ff931faa86394114a07e826d34cf926a_BackgroundRectangle">
            <a:extLst>
              <a:ext uri="{FF2B5EF4-FFF2-40B4-BE49-F238E27FC236}">
                <a16:creationId xmlns:a16="http://schemas.microsoft.com/office/drawing/2014/main" id="{0F3A1FA5-DD37-4367-8D68-F4A3C748835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545958" y="3445711"/>
            <a:ext cx="10304169" cy="866315"/>
          </a:xfrm>
          <a:prstGeom prst="rect">
            <a:avLst/>
          </a:prstGeom>
          <a:solidFill>
            <a:srgbClr val="00B0F0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6" name="OTLSHAPE_SL_e92d966789484f13b8745aec41c740e5_BackgroundRectangle">
            <a:extLst>
              <a:ext uri="{FF2B5EF4-FFF2-40B4-BE49-F238E27FC236}">
                <a16:creationId xmlns:a16="http://schemas.microsoft.com/office/drawing/2014/main" id="{6C08D349-5AE5-4289-BA2F-959CA500B5F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545960" y="4552084"/>
            <a:ext cx="10304167" cy="841302"/>
          </a:xfrm>
          <a:prstGeom prst="rect">
            <a:avLst/>
          </a:prstGeom>
          <a:solidFill>
            <a:schemeClr val="accent3">
              <a:lumMod val="75000"/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9" name="OTLSHAPE_SL_94c6f3098533450dbde59673ceb429b0_BackgroundRectangle">
            <a:extLst>
              <a:ext uri="{FF2B5EF4-FFF2-40B4-BE49-F238E27FC236}">
                <a16:creationId xmlns:a16="http://schemas.microsoft.com/office/drawing/2014/main" id="{572E4354-0976-4470-BE78-8F860CB2906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545958" y="5646504"/>
            <a:ext cx="10304168" cy="878029"/>
          </a:xfrm>
          <a:prstGeom prst="rect">
            <a:avLst/>
          </a:prstGeom>
          <a:solidFill>
            <a:schemeClr val="accent2">
              <a:lumMod val="50000"/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6585B9A6-1EB5-4236-9F72-FC60B4DE4EC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08" name="OTLSHAPE_M_605babc9424b4b379811714580c67176_Connector1">
            <a:extLst>
              <a:ext uri="{FF2B5EF4-FFF2-40B4-BE49-F238E27FC236}">
                <a16:creationId xmlns:a16="http://schemas.microsoft.com/office/drawing/2014/main" id="{6C8BBDB1-6A74-4E5D-AA96-9AF55B7DB9B2}"/>
              </a:ext>
            </a:extLst>
          </p:cNvPr>
          <p:cNvCxnSpPr>
            <a:cxnSpLocks/>
          </p:cNvCxnSpPr>
          <p:nvPr>
            <p:custDataLst>
              <p:tags r:id="rId6"/>
            </p:custDataLst>
          </p:nvPr>
        </p:nvCxnSpPr>
        <p:spPr>
          <a:xfrm>
            <a:off x="10008320" y="2340401"/>
            <a:ext cx="0" cy="550312"/>
          </a:xfrm>
          <a:prstGeom prst="line">
            <a:avLst/>
          </a:prstGeom>
          <a:ln w="9525" cap="flat" cmpd="sng" algn="ctr">
            <a:solidFill>
              <a:schemeClr val="accent1">
                <a:lumMod val="20000"/>
                <a:lumOff val="80000"/>
                <a:alpha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6D2B697A-DE7C-477D-B0FB-DF71B594F7E3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2410757" y="2878581"/>
            <a:ext cx="8439369" cy="255448"/>
          </a:xfrm>
          <a:prstGeom prst="roundRect">
            <a:avLst/>
          </a:prstGeom>
          <a:gradFill flip="none" rotWithShape="1">
            <a:gsLst>
              <a:gs pos="0">
                <a:srgbClr val="44546A"/>
              </a:gs>
              <a:gs pos="100000">
                <a:srgbClr val="52667F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4" name="OTLSHAPE_SL_ff931faa86394114a07e826d34cf926a_HeaderRectangle">
            <a:extLst>
              <a:ext uri="{FF2B5EF4-FFF2-40B4-BE49-F238E27FC236}">
                <a16:creationId xmlns:a16="http://schemas.microsoft.com/office/drawing/2014/main" id="{FBD2D77B-25B1-4D6C-B61E-D53A99B752DF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491618" y="3481695"/>
            <a:ext cx="1937799" cy="847233"/>
          </a:xfrm>
          <a:prstGeom prst="rect">
            <a:avLst/>
          </a:prstGeom>
          <a:solidFill>
            <a:schemeClr val="accent5">
              <a:lumMod val="60000"/>
              <a:lumOff val="40000"/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7" name="OTLSHAPE_SL_e92d966789484f13b8745aec41c740e5_HeaderRectangle">
            <a:extLst>
              <a:ext uri="{FF2B5EF4-FFF2-40B4-BE49-F238E27FC236}">
                <a16:creationId xmlns:a16="http://schemas.microsoft.com/office/drawing/2014/main" id="{1F5A1FA0-163B-4776-B59B-691D34EE316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488483" y="4578797"/>
            <a:ext cx="1953392" cy="847232"/>
          </a:xfrm>
          <a:prstGeom prst="rect">
            <a:avLst/>
          </a:prstGeom>
          <a:solidFill>
            <a:schemeClr val="accent2">
              <a:lumMod val="60000"/>
              <a:lumOff val="40000"/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78" name="OTLSHAPE_G_00000000000000000000000000000000_ShapeBelow0">
            <a:extLst>
              <a:ext uri="{FF2B5EF4-FFF2-40B4-BE49-F238E27FC236}">
                <a16:creationId xmlns:a16="http://schemas.microsoft.com/office/drawing/2014/main" id="{ACDED52E-4F69-442D-BACA-C304DA7D18A7}"/>
              </a:ext>
            </a:extLst>
          </p:cNvPr>
          <p:cNvCxnSpPr>
            <a:cxnSpLocks/>
          </p:cNvCxnSpPr>
          <p:nvPr>
            <p:custDataLst>
              <p:tags r:id="rId10"/>
            </p:custDataLst>
          </p:nvPr>
        </p:nvCxnSpPr>
        <p:spPr>
          <a:xfrm flipH="1">
            <a:off x="4459737" y="3215804"/>
            <a:ext cx="19545" cy="3320155"/>
          </a:xfrm>
          <a:prstGeom prst="line">
            <a:avLst/>
          </a:prstGeom>
          <a:ln w="12700" cap="flat" cmpd="sng" algn="ctr">
            <a:solidFill>
              <a:schemeClr val="bg1">
                <a:alpha val="1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OTLSHAPE_G_00000000000000000000000000000000_ShapeBelow1">
            <a:extLst>
              <a:ext uri="{FF2B5EF4-FFF2-40B4-BE49-F238E27FC236}">
                <a16:creationId xmlns:a16="http://schemas.microsoft.com/office/drawing/2014/main" id="{ABFA0969-0C1F-4B12-AA39-C590BC8F5B04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>
            <a:off x="7685255" y="3192558"/>
            <a:ext cx="17146" cy="3386669"/>
          </a:xfrm>
          <a:prstGeom prst="line">
            <a:avLst/>
          </a:prstGeom>
          <a:ln w="12700" cap="flat" cmpd="sng" algn="ctr">
            <a:solidFill>
              <a:schemeClr val="bg1">
                <a:alpha val="1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OTLSHAPE_G_00000000000000000000000000000000_ShapeBelow3">
            <a:extLst>
              <a:ext uri="{FF2B5EF4-FFF2-40B4-BE49-F238E27FC236}">
                <a16:creationId xmlns:a16="http://schemas.microsoft.com/office/drawing/2014/main" id="{0D0ECCDE-0A61-4DD9-B785-6FDD04B1C29C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7553276" y="2308165"/>
            <a:ext cx="0" cy="3813396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OTLSHAPE_G_00000000000000000000000000000000_ShapeBelow4">
            <a:extLst>
              <a:ext uri="{FF2B5EF4-FFF2-40B4-BE49-F238E27FC236}">
                <a16:creationId xmlns:a16="http://schemas.microsoft.com/office/drawing/2014/main" id="{9478AEE7-3E0B-4734-BE0B-574F1CF2DE2A}"/>
              </a:ext>
            </a:extLst>
          </p:cNvPr>
          <p:cNvCxnSpPr>
            <a:cxnSpLocks/>
          </p:cNvCxnSpPr>
          <p:nvPr>
            <p:custDataLst>
              <p:tags r:id="rId13"/>
            </p:custDataLst>
          </p:nvPr>
        </p:nvCxnSpPr>
        <p:spPr>
          <a:xfrm>
            <a:off x="9036061" y="3153099"/>
            <a:ext cx="0" cy="3365750"/>
          </a:xfrm>
          <a:prstGeom prst="line">
            <a:avLst/>
          </a:prstGeom>
          <a:ln w="12700" cap="flat" cmpd="sng" algn="ctr">
            <a:solidFill>
              <a:schemeClr val="bg1">
                <a:alpha val="1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OTLSHAPE_G_00000000000000000000000000000000_ShapeBelow5">
            <a:extLst>
              <a:ext uri="{FF2B5EF4-FFF2-40B4-BE49-F238E27FC236}">
                <a16:creationId xmlns:a16="http://schemas.microsoft.com/office/drawing/2014/main" id="{CE8BDA1F-EC62-4C58-84D1-564E4CD2F91D}"/>
              </a:ext>
            </a:extLst>
          </p:cNvPr>
          <p:cNvCxnSpPr>
            <a:cxnSpLocks/>
          </p:cNvCxnSpPr>
          <p:nvPr>
            <p:custDataLst>
              <p:tags r:id="rId14"/>
            </p:custDataLst>
          </p:nvPr>
        </p:nvCxnSpPr>
        <p:spPr>
          <a:xfrm>
            <a:off x="10122511" y="3225816"/>
            <a:ext cx="0" cy="3320154"/>
          </a:xfrm>
          <a:prstGeom prst="line">
            <a:avLst/>
          </a:prstGeom>
          <a:ln w="12700" cap="flat" cmpd="sng" algn="ctr">
            <a:solidFill>
              <a:schemeClr val="bg1">
                <a:alpha val="1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OTLSHAPE_SLT_a438d7681441486dbe4a99b4bcae4bf2_Shape">
            <a:extLst>
              <a:ext uri="{FF2B5EF4-FFF2-40B4-BE49-F238E27FC236}">
                <a16:creationId xmlns:a16="http://schemas.microsoft.com/office/drawing/2014/main" id="{44333AB4-2A6D-442C-B6F8-F7B02F367EAC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3329482" y="3626909"/>
            <a:ext cx="1230882" cy="175074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t-EE" sz="1000" b="1" spc="-4" dirty="0">
                <a:solidFill>
                  <a:prstClr val="white"/>
                </a:solidFill>
                <a:latin typeface="Calibri" panose="020F0502020204030204" pitchFamily="34" charset="0"/>
              </a:rPr>
              <a:t>majandusprognoos</a:t>
            </a:r>
            <a:endParaRPr kumimoji="0" lang="et-E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1" name="OTLSHAPE_SLT_075fbc741b1e437c8f30c9523771929e_Shape">
            <a:extLst>
              <a:ext uri="{FF2B5EF4-FFF2-40B4-BE49-F238E27FC236}">
                <a16:creationId xmlns:a16="http://schemas.microsoft.com/office/drawing/2014/main" id="{98F260BB-4548-45A6-A0A8-A1521BD08744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4545155" y="4578797"/>
            <a:ext cx="772604" cy="667616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t-EE" sz="1100" b="1" spc="-6" dirty="0">
                <a:solidFill>
                  <a:prstClr val="white"/>
                </a:solidFill>
                <a:latin typeface="Calibri" panose="020F0502020204030204" pitchFamily="34" charset="0"/>
              </a:rPr>
              <a:t>kabinetiarutelud</a:t>
            </a: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3" name="OTLSHAPE_SLT_ddf86a74d1f14f27bbf3881ae5128426_Shape">
            <a:extLst>
              <a:ext uri="{FF2B5EF4-FFF2-40B4-BE49-F238E27FC236}">
                <a16:creationId xmlns:a16="http://schemas.microsoft.com/office/drawing/2014/main" id="{F0A78F51-D1B4-4439-982F-02D76542C8B5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3176" y="5660010"/>
            <a:ext cx="3163929" cy="802375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t-EE" sz="1400" b="1" spc="-10" dirty="0">
                <a:solidFill>
                  <a:prstClr val="white"/>
                </a:solidFill>
                <a:latin typeface="Calibri" panose="020F0502020204030204" pitchFamily="34" charset="0"/>
              </a:rPr>
              <a:t>RE eelnõu menetlus</a:t>
            </a:r>
          </a:p>
        </p:txBody>
      </p:sp>
      <p:sp>
        <p:nvSpPr>
          <p:cNvPr id="290" name="OTLSHAPE_SLT_149fb0126dd34a439b45671ef455080e_ShapePercentage" hidden="1">
            <a:extLst>
              <a:ext uri="{FF2B5EF4-FFF2-40B4-BE49-F238E27FC236}">
                <a16:creationId xmlns:a16="http://schemas.microsoft.com/office/drawing/2014/main" id="{F0ACA823-A461-40F2-9BB9-F74B3F59BBF2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2" name="OTLSHAPE_SLT_075fbc741b1e437c8f30c9523771929e_ShapePercentage" hidden="1">
            <a:extLst>
              <a:ext uri="{FF2B5EF4-FFF2-40B4-BE49-F238E27FC236}">
                <a16:creationId xmlns:a16="http://schemas.microsoft.com/office/drawing/2014/main" id="{C05A02AA-A097-444C-8D28-82476AE7D641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6" name="OTLSHAPE_SLT_4aca58859cbf46049818e64e3dd9a0f6_ShapePercentage" hidden="1">
            <a:extLst>
              <a:ext uri="{FF2B5EF4-FFF2-40B4-BE49-F238E27FC236}">
                <a16:creationId xmlns:a16="http://schemas.microsoft.com/office/drawing/2014/main" id="{E285A13C-E858-4E7E-8C44-86038B7C904D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4" name="OTLSHAPE_SLT_818d31c2206d484181f5beae058572b2_ShapePercentage" hidden="1">
            <a:extLst>
              <a:ext uri="{FF2B5EF4-FFF2-40B4-BE49-F238E27FC236}">
                <a16:creationId xmlns:a16="http://schemas.microsoft.com/office/drawing/2014/main" id="{BFE06583-4A34-4C6B-B0AA-850722729C33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6" name="OTLSHAPE_SLT_982b2e4b1995432b94550ae0e7378021_ShapePercentage" hidden="1">
            <a:extLst>
              <a:ext uri="{FF2B5EF4-FFF2-40B4-BE49-F238E27FC236}">
                <a16:creationId xmlns:a16="http://schemas.microsoft.com/office/drawing/2014/main" id="{4C38D9D7-695B-4D4C-81B6-F66B965D98D5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0" name="OTLSHAPE_SLT_c869aba2b90b4c06b4086bf85da9aacf_ShapePercentage" hidden="1">
            <a:extLst>
              <a:ext uri="{FF2B5EF4-FFF2-40B4-BE49-F238E27FC236}">
                <a16:creationId xmlns:a16="http://schemas.microsoft.com/office/drawing/2014/main" id="{37090D1D-C904-40FC-844B-9AE5535DA137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8" name="OTLSHAPE_SLT_b9c3bfc4b2224ef7bb561eee00c1f0ac_ShapePercentage" hidden="1">
            <a:extLst>
              <a:ext uri="{FF2B5EF4-FFF2-40B4-BE49-F238E27FC236}">
                <a16:creationId xmlns:a16="http://schemas.microsoft.com/office/drawing/2014/main" id="{FDB0190A-DAC9-47A3-8188-9C363345C48B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6" name="OTLSHAPE_SLT_41963d775a624fffbb706374c26f1361_ShapePercentage" hidden="1">
            <a:extLst>
              <a:ext uri="{FF2B5EF4-FFF2-40B4-BE49-F238E27FC236}">
                <a16:creationId xmlns:a16="http://schemas.microsoft.com/office/drawing/2014/main" id="{80F682CB-862E-4C5E-BEE7-D09187030995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4" name="OTLSHAPE_SLT_ddf86a74d1f14f27bbf3881ae5128426_ShapePercentage" hidden="1">
            <a:extLst>
              <a:ext uri="{FF2B5EF4-FFF2-40B4-BE49-F238E27FC236}">
                <a16:creationId xmlns:a16="http://schemas.microsoft.com/office/drawing/2014/main" id="{4E5A2BE5-C8B5-4CFF-B271-80724A0934F5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2" name="OTLSHAPE_SLT_c5211295ebba4caa854f86b85b70cccc_ShapePercentage" hidden="1">
            <a:extLst>
              <a:ext uri="{FF2B5EF4-FFF2-40B4-BE49-F238E27FC236}">
                <a16:creationId xmlns:a16="http://schemas.microsoft.com/office/drawing/2014/main" id="{6881DC3E-C4D6-4756-A225-78017ED8214C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2742" y="14284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5" name="OTLSHAPE_SL_ff931faa86394114a07e826d34cf926a_Header">
            <a:extLst>
              <a:ext uri="{FF2B5EF4-FFF2-40B4-BE49-F238E27FC236}">
                <a16:creationId xmlns:a16="http://schemas.microsoft.com/office/drawing/2014/main" id="{71ECD807-573A-4D30-B653-AC1920565BE4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90213" y="3711910"/>
            <a:ext cx="2120827" cy="3502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t-EE" b="1" dirty="0">
                <a:solidFill>
                  <a:schemeClr val="bg1"/>
                </a:solidFill>
                <a:latin typeface="Calibri" panose="020F0502020204030204" pitchFamily="34" charset="0"/>
              </a:rPr>
              <a:t>Ettevalmistused</a:t>
            </a:r>
            <a:endParaRPr kumimoji="0" lang="et-EE" sz="1405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168" name="OTLSHAPE_SL_e92d966789484f13b8745aec41c740e5_Header">
            <a:extLst>
              <a:ext uri="{FF2B5EF4-FFF2-40B4-BE49-F238E27FC236}">
                <a16:creationId xmlns:a16="http://schemas.microsoft.com/office/drawing/2014/main" id="{BC6E17D8-FCBB-4351-95C7-485BA90B9B4E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545960" y="4727262"/>
            <a:ext cx="2121681" cy="66612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VV arutelud</a:t>
            </a:r>
          </a:p>
        </p:txBody>
      </p:sp>
      <p:sp>
        <p:nvSpPr>
          <p:cNvPr id="171" name="OTLSHAPE_SL_94c6f3098533450dbde59673ceb429b0_Header">
            <a:extLst>
              <a:ext uri="{FF2B5EF4-FFF2-40B4-BE49-F238E27FC236}">
                <a16:creationId xmlns:a16="http://schemas.microsoft.com/office/drawing/2014/main" id="{0A81E642-849E-4D7B-8D09-0191DD152E7D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496618" y="5618462"/>
            <a:ext cx="1945257" cy="86631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Riigikogu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A2522991-990F-47D4-BAB8-A078AF4B3C63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3613803" y="2947471"/>
            <a:ext cx="745025" cy="19446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400" b="0" i="0" u="none" strike="noStrike" kern="1200" cap="none" spc="-16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August</a:t>
            </a:r>
            <a:endParaRPr kumimoji="0" lang="et-EE" sz="1204" b="0" i="0" u="none" strike="noStrike" kern="1200" cap="none" spc="-16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C45458AE-332B-4867-92CB-9ADE5E0CCD4C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5264291" y="2931779"/>
            <a:ext cx="706870" cy="15093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400" b="0" i="0" u="none" strike="noStrike" kern="1200" cap="none" spc="-1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September</a:t>
            </a:r>
            <a:endParaRPr kumimoji="0" lang="et-EE" sz="1204" b="0" i="0" u="none" strike="noStrike" kern="1200" cap="none" spc="-18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FED441B5-532E-40E5-B96C-89CD94DB195B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6803363" y="2914995"/>
            <a:ext cx="774610" cy="17049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400" b="0" i="0" u="none" strike="noStrike" kern="1200" cap="none" spc="-1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Oktoober</a:t>
            </a:r>
            <a:endParaRPr kumimoji="0" lang="et-EE" sz="1204" b="0" i="0" u="none" strike="noStrike" kern="1200" cap="none" spc="-1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AEBC5508-7FED-4E49-BBEB-28B569D7F0B9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7988615" y="2911803"/>
            <a:ext cx="825894" cy="19089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400" b="0" i="0" u="none" strike="noStrike" kern="1200" cap="none" spc="-1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November</a:t>
            </a:r>
            <a:endParaRPr kumimoji="0" lang="et-EE" sz="1204" b="0" i="0" u="none" strike="noStrike" kern="1200" cap="none" spc="-18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81AE6C1A-548E-43A4-9CC7-5B7FD19FB898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9118881" y="2929109"/>
            <a:ext cx="962339" cy="17938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400" b="0" i="0" u="none" strike="noStrike" kern="1200" cap="none" spc="-1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Detsember</a:t>
            </a:r>
            <a:endParaRPr kumimoji="0" lang="et-EE" sz="1204" b="0" i="0" u="none" strike="noStrike" kern="1200" cap="none" spc="-12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7" name="OTLSHAPE_SLT_a438d7681441486dbe4a99b4bcae4bf2_Duration" hidden="1">
            <a:extLst>
              <a:ext uri="{FF2B5EF4-FFF2-40B4-BE49-F238E27FC236}">
                <a16:creationId xmlns:a16="http://schemas.microsoft.com/office/drawing/2014/main" id="{924A96DC-E7FF-4377-8EFC-61133386760A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9" name="OTLSHAPE_SLT_a438d7681441486dbe4a99b4bcae4bf2_StartDate" hidden="1">
            <a:extLst>
              <a:ext uri="{FF2B5EF4-FFF2-40B4-BE49-F238E27FC236}">
                <a16:creationId xmlns:a16="http://schemas.microsoft.com/office/drawing/2014/main" id="{A2F96F62-F931-4327-8279-496AE7099D09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0" name="OTLSHAPE_SLT_a438d7681441486dbe4a99b4bcae4bf2_EndDate" hidden="1">
            <a:extLst>
              <a:ext uri="{FF2B5EF4-FFF2-40B4-BE49-F238E27FC236}">
                <a16:creationId xmlns:a16="http://schemas.microsoft.com/office/drawing/2014/main" id="{C6A0955B-9E68-4D82-BD5C-AF237DD72D07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1" name="OTLSHAPE_SLT_a438d7681441486dbe4a99b4bcae4bf2_JoinedDate" hidden="1">
            <a:extLst>
              <a:ext uri="{FF2B5EF4-FFF2-40B4-BE49-F238E27FC236}">
                <a16:creationId xmlns:a16="http://schemas.microsoft.com/office/drawing/2014/main" id="{45014695-5B74-4AE6-85EE-B4124C934519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894462" y="1816270"/>
            <a:ext cx="866420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2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dets 19 - jaan 17</a:t>
            </a:r>
          </a:p>
        </p:txBody>
      </p:sp>
      <p:sp>
        <p:nvSpPr>
          <p:cNvPr id="195" name="OTLSHAPE_SLT_8713fca1d5e049bf806f976c0ef2dab0_Duration" hidden="1">
            <a:extLst>
              <a:ext uri="{FF2B5EF4-FFF2-40B4-BE49-F238E27FC236}">
                <a16:creationId xmlns:a16="http://schemas.microsoft.com/office/drawing/2014/main" id="{DC9979C1-6598-466F-9052-81C829331958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7" name="OTLSHAPE_SLT_8713fca1d5e049bf806f976c0ef2dab0_StartDate" hidden="1">
            <a:extLst>
              <a:ext uri="{FF2B5EF4-FFF2-40B4-BE49-F238E27FC236}">
                <a16:creationId xmlns:a16="http://schemas.microsoft.com/office/drawing/2014/main" id="{5AE48B1B-0089-4F04-8ABF-548952DDD127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8" name="OTLSHAPE_SLT_8713fca1d5e049bf806f976c0ef2dab0_EndDate" hidden="1">
            <a:extLst>
              <a:ext uri="{FF2B5EF4-FFF2-40B4-BE49-F238E27FC236}">
                <a16:creationId xmlns:a16="http://schemas.microsoft.com/office/drawing/2014/main" id="{C9A324E3-B731-47D3-B371-59D96D77CDB9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9" name="OTLSHAPE_SLT_8713fca1d5e049bf806f976c0ef2dab0_JoinedDate" hidden="1">
            <a:extLst>
              <a:ext uri="{FF2B5EF4-FFF2-40B4-BE49-F238E27FC236}">
                <a16:creationId xmlns:a16="http://schemas.microsoft.com/office/drawing/2014/main" id="{6ED30A61-928A-498C-B8C6-E3F85D1143AC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894462" y="2025569"/>
            <a:ext cx="866420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2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dets 19 - jaan 22</a:t>
            </a:r>
          </a:p>
        </p:txBody>
      </p:sp>
      <p:sp>
        <p:nvSpPr>
          <p:cNvPr id="203" name="OTLSHAPE_SLT_301ce69b0790405686a6f24a3f09cc9d_Duration" hidden="1">
            <a:extLst>
              <a:ext uri="{FF2B5EF4-FFF2-40B4-BE49-F238E27FC236}">
                <a16:creationId xmlns:a16="http://schemas.microsoft.com/office/drawing/2014/main" id="{C8B72B99-B33C-4B9E-A602-6D972459C694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5" name="OTLSHAPE_SLT_301ce69b0790405686a6f24a3f09cc9d_StartDate" hidden="1">
            <a:extLst>
              <a:ext uri="{FF2B5EF4-FFF2-40B4-BE49-F238E27FC236}">
                <a16:creationId xmlns:a16="http://schemas.microsoft.com/office/drawing/2014/main" id="{CF39170E-BC7A-43C5-AE99-BEF8EB36C0B0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6" name="OTLSHAPE_SLT_301ce69b0790405686a6f24a3f09cc9d_EndDate" hidden="1">
            <a:extLst>
              <a:ext uri="{FF2B5EF4-FFF2-40B4-BE49-F238E27FC236}">
                <a16:creationId xmlns:a16="http://schemas.microsoft.com/office/drawing/2014/main" id="{99416B25-861D-4A41-8FE9-04890EE9D370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7" name="OTLSHAPE_SLT_301ce69b0790405686a6f24a3f09cc9d_JoinedDate" hidden="1">
            <a:extLst>
              <a:ext uri="{FF2B5EF4-FFF2-40B4-BE49-F238E27FC236}">
                <a16:creationId xmlns:a16="http://schemas.microsoft.com/office/drawing/2014/main" id="{DB973E51-16FA-4CC8-BC92-0C16DA3BEA0F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884057" y="2234869"/>
            <a:ext cx="866420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4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dets 19 - veebr 5</a:t>
            </a:r>
          </a:p>
        </p:txBody>
      </p:sp>
      <p:sp>
        <p:nvSpPr>
          <p:cNvPr id="211" name="OTLSHAPE_SLT_149fb0126dd34a439b45671ef455080e_Duration" hidden="1">
            <a:extLst>
              <a:ext uri="{FF2B5EF4-FFF2-40B4-BE49-F238E27FC236}">
                <a16:creationId xmlns:a16="http://schemas.microsoft.com/office/drawing/2014/main" id="{3D0EDBE0-563D-41FB-B8F3-C1252271A356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2" name="OTLSHAPE_SLT_149fb0126dd34a439b45671ef455080e_TextPercentage" hidden="1">
            <a:extLst>
              <a:ext uri="{FF2B5EF4-FFF2-40B4-BE49-F238E27FC236}">
                <a16:creationId xmlns:a16="http://schemas.microsoft.com/office/drawing/2014/main" id="{BCBB7E31-087D-4985-93E0-8453A08EB9D8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3" name="OTLSHAPE_SLT_149fb0126dd34a439b45671ef455080e_StartDate" hidden="1">
            <a:extLst>
              <a:ext uri="{FF2B5EF4-FFF2-40B4-BE49-F238E27FC236}">
                <a16:creationId xmlns:a16="http://schemas.microsoft.com/office/drawing/2014/main" id="{FB3843FE-5585-4010-A55F-499F7037DD27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4" name="OTLSHAPE_SLT_149fb0126dd34a439b45671ef455080e_EndDate" hidden="1">
            <a:extLst>
              <a:ext uri="{FF2B5EF4-FFF2-40B4-BE49-F238E27FC236}">
                <a16:creationId xmlns:a16="http://schemas.microsoft.com/office/drawing/2014/main" id="{9F23792A-D064-493A-952E-F9EAB0C6652E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5" name="OTLSHAPE_SLT_149fb0126dd34a439b45671ef455080e_JoinedDate" hidden="1">
            <a:extLst>
              <a:ext uri="{FF2B5EF4-FFF2-40B4-BE49-F238E27FC236}">
                <a16:creationId xmlns:a16="http://schemas.microsoft.com/office/drawing/2014/main" id="{04C35348-DC10-458D-B098-8A604F747062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2718145" y="2546102"/>
            <a:ext cx="942869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4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veebr 7 - märts 11</a:t>
            </a:r>
          </a:p>
        </p:txBody>
      </p:sp>
      <p:sp>
        <p:nvSpPr>
          <p:cNvPr id="219" name="OTLSHAPE_SLT_075fbc741b1e437c8f30c9523771929e_Duration" hidden="1">
            <a:extLst>
              <a:ext uri="{FF2B5EF4-FFF2-40B4-BE49-F238E27FC236}">
                <a16:creationId xmlns:a16="http://schemas.microsoft.com/office/drawing/2014/main" id="{2F52A7BF-696F-4137-8C92-EFB9906D9771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0" name="OTLSHAPE_SLT_075fbc741b1e437c8f30c9523771929e_TextPercentage" hidden="1">
            <a:extLst>
              <a:ext uri="{FF2B5EF4-FFF2-40B4-BE49-F238E27FC236}">
                <a16:creationId xmlns:a16="http://schemas.microsoft.com/office/drawing/2014/main" id="{7C28824A-BB93-48E9-B7E0-50F090E0A59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1" name="OTLSHAPE_SLT_075fbc741b1e437c8f30c9523771929e_StartDate" hidden="1">
            <a:extLst>
              <a:ext uri="{FF2B5EF4-FFF2-40B4-BE49-F238E27FC236}">
                <a16:creationId xmlns:a16="http://schemas.microsoft.com/office/drawing/2014/main" id="{99A5C18A-38A9-4247-BFBF-E7DA2B5C1149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2" name="OTLSHAPE_SLT_075fbc741b1e437c8f30c9523771929e_EndDate" hidden="1">
            <a:extLst>
              <a:ext uri="{FF2B5EF4-FFF2-40B4-BE49-F238E27FC236}">
                <a16:creationId xmlns:a16="http://schemas.microsoft.com/office/drawing/2014/main" id="{EE482377-52B6-462F-BAAE-6B76A2920856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3" name="OTLSHAPE_SLT_075fbc741b1e437c8f30c9523771929e_JoinedDate" hidden="1">
            <a:extLst>
              <a:ext uri="{FF2B5EF4-FFF2-40B4-BE49-F238E27FC236}">
                <a16:creationId xmlns:a16="http://schemas.microsoft.com/office/drawing/2014/main" id="{384EEC22-4717-480B-84C8-6A76D7B68EB8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2718145" y="2755401"/>
            <a:ext cx="942869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4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veebr 7 - märts 11</a:t>
            </a:r>
          </a:p>
        </p:txBody>
      </p:sp>
      <p:sp>
        <p:nvSpPr>
          <p:cNvPr id="227" name="OTLSHAPE_SLT_4aca58859cbf46049818e64e3dd9a0f6_Duration" hidden="1">
            <a:extLst>
              <a:ext uri="{FF2B5EF4-FFF2-40B4-BE49-F238E27FC236}">
                <a16:creationId xmlns:a16="http://schemas.microsoft.com/office/drawing/2014/main" id="{4FFEBDC5-30FE-447F-8943-D3E473985F3D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8" name="OTLSHAPE_SLT_4aca58859cbf46049818e64e3dd9a0f6_TextPercentage" hidden="1">
            <a:extLst>
              <a:ext uri="{FF2B5EF4-FFF2-40B4-BE49-F238E27FC236}">
                <a16:creationId xmlns:a16="http://schemas.microsoft.com/office/drawing/2014/main" id="{A06E6332-305C-4FFA-AE27-DA473C43FCA5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9" name="OTLSHAPE_SLT_4aca58859cbf46049818e64e3dd9a0f6_StartDate" hidden="1">
            <a:extLst>
              <a:ext uri="{FF2B5EF4-FFF2-40B4-BE49-F238E27FC236}">
                <a16:creationId xmlns:a16="http://schemas.microsoft.com/office/drawing/2014/main" id="{CEA9DF31-5213-4A58-81D0-E4E33C01F02A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0" name="OTLSHAPE_SLT_4aca58859cbf46049818e64e3dd9a0f6_EndDate" hidden="1">
            <a:extLst>
              <a:ext uri="{FF2B5EF4-FFF2-40B4-BE49-F238E27FC236}">
                <a16:creationId xmlns:a16="http://schemas.microsoft.com/office/drawing/2014/main" id="{BB088BAB-31B9-4AEB-8AC7-4529BCB94B5D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1" name="OTLSHAPE_SLT_4aca58859cbf46049818e64e3dd9a0f6_JoinedDate" hidden="1">
            <a:extLst>
              <a:ext uri="{FF2B5EF4-FFF2-40B4-BE49-F238E27FC236}">
                <a16:creationId xmlns:a16="http://schemas.microsoft.com/office/drawing/2014/main" id="{6D3F8633-4E4D-4BD1-B666-B2DEBADCCB77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268238" y="2964701"/>
            <a:ext cx="1019318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2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märts 12 - märts 25</a:t>
            </a:r>
          </a:p>
        </p:txBody>
      </p:sp>
      <p:sp>
        <p:nvSpPr>
          <p:cNvPr id="235" name="OTLSHAPE_SLT_818d31c2206d484181f5beae058572b2_Duration" hidden="1">
            <a:extLst>
              <a:ext uri="{FF2B5EF4-FFF2-40B4-BE49-F238E27FC236}">
                <a16:creationId xmlns:a16="http://schemas.microsoft.com/office/drawing/2014/main" id="{FB57B56F-F45E-4E2E-A467-4A00A0EF5A50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6" name="OTLSHAPE_SLT_818d31c2206d484181f5beae058572b2_TextPercentage" hidden="1">
            <a:extLst>
              <a:ext uri="{FF2B5EF4-FFF2-40B4-BE49-F238E27FC236}">
                <a16:creationId xmlns:a16="http://schemas.microsoft.com/office/drawing/2014/main" id="{01EED247-47F9-48C8-A2CC-B9BB3FC9ADF0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7" name="OTLSHAPE_SLT_818d31c2206d484181f5beae058572b2_StartDate" hidden="1">
            <a:extLst>
              <a:ext uri="{FF2B5EF4-FFF2-40B4-BE49-F238E27FC236}">
                <a16:creationId xmlns:a16="http://schemas.microsoft.com/office/drawing/2014/main" id="{7A615348-1FFD-4FC8-B7B0-14D48BA17DE1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8" name="OTLSHAPE_SLT_818d31c2206d484181f5beae058572b2_EndDate" hidden="1">
            <a:extLst>
              <a:ext uri="{FF2B5EF4-FFF2-40B4-BE49-F238E27FC236}">
                <a16:creationId xmlns:a16="http://schemas.microsoft.com/office/drawing/2014/main" id="{4BA27E09-5DD1-4337-90EE-7F9FBEEE312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9" name="OTLSHAPE_SLT_818d31c2206d484181f5beae058572b2_JoinedDate" hidden="1">
            <a:extLst>
              <a:ext uri="{FF2B5EF4-FFF2-40B4-BE49-F238E27FC236}">
                <a16:creationId xmlns:a16="http://schemas.microsoft.com/office/drawing/2014/main" id="{6DF70B1C-29B8-4411-9B6E-7D83FBB66EA1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3936609" y="3275933"/>
            <a:ext cx="713523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2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1 - aug 27</a:t>
            </a:r>
          </a:p>
        </p:txBody>
      </p:sp>
      <p:sp>
        <p:nvSpPr>
          <p:cNvPr id="243" name="OTLSHAPE_SLT_982b2e4b1995432b94550ae0e7378021_Duration" hidden="1">
            <a:extLst>
              <a:ext uri="{FF2B5EF4-FFF2-40B4-BE49-F238E27FC236}">
                <a16:creationId xmlns:a16="http://schemas.microsoft.com/office/drawing/2014/main" id="{9345827E-6DDA-46FE-BB27-7BCD7BAF2B5C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4" name="OTLSHAPE_SLT_982b2e4b1995432b94550ae0e7378021_TextPercentage" hidden="1">
            <a:extLst>
              <a:ext uri="{FF2B5EF4-FFF2-40B4-BE49-F238E27FC236}">
                <a16:creationId xmlns:a16="http://schemas.microsoft.com/office/drawing/2014/main" id="{F7192B77-71FC-40F6-A11E-82E1C9CE57AA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5" name="OTLSHAPE_SLT_982b2e4b1995432b94550ae0e7378021_StartDate" hidden="1">
            <a:extLst>
              <a:ext uri="{FF2B5EF4-FFF2-40B4-BE49-F238E27FC236}">
                <a16:creationId xmlns:a16="http://schemas.microsoft.com/office/drawing/2014/main" id="{FDDDE190-3766-437E-B1E3-94AECF693DDF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6" name="OTLSHAPE_SLT_982b2e4b1995432b94550ae0e7378021_EndDate" hidden="1">
            <a:extLst>
              <a:ext uri="{FF2B5EF4-FFF2-40B4-BE49-F238E27FC236}">
                <a16:creationId xmlns:a16="http://schemas.microsoft.com/office/drawing/2014/main" id="{38E17DA0-170A-4999-B4D8-88BF49947828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7" name="OTLSHAPE_SLT_982b2e4b1995432b94550ae0e7378021_JoinedDate" hidden="1">
            <a:extLst>
              <a:ext uri="{FF2B5EF4-FFF2-40B4-BE49-F238E27FC236}">
                <a16:creationId xmlns:a16="http://schemas.microsoft.com/office/drawing/2014/main" id="{558527B8-6C92-4DF8-BA79-AF1ACADA5A81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3936609" y="3485233"/>
            <a:ext cx="713523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2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1 - aug 27</a:t>
            </a:r>
          </a:p>
        </p:txBody>
      </p:sp>
      <p:sp>
        <p:nvSpPr>
          <p:cNvPr id="251" name="OTLSHAPE_SLT_c869aba2b90b4c06b4086bf85da9aacf_Duration" hidden="1">
            <a:extLst>
              <a:ext uri="{FF2B5EF4-FFF2-40B4-BE49-F238E27FC236}">
                <a16:creationId xmlns:a16="http://schemas.microsoft.com/office/drawing/2014/main" id="{F29A28CE-60AE-4569-9C40-F8D48B04CE06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2" name="OTLSHAPE_SLT_c869aba2b90b4c06b4086bf85da9aacf_TextPercentage" hidden="1">
            <a:extLst>
              <a:ext uri="{FF2B5EF4-FFF2-40B4-BE49-F238E27FC236}">
                <a16:creationId xmlns:a16="http://schemas.microsoft.com/office/drawing/2014/main" id="{6BDC254B-F9EB-4504-BE4D-AFED782F7B2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3" name="OTLSHAPE_SLT_c869aba2b90b4c06b4086bf85da9aacf_StartDate" hidden="1">
            <a:extLst>
              <a:ext uri="{FF2B5EF4-FFF2-40B4-BE49-F238E27FC236}">
                <a16:creationId xmlns:a16="http://schemas.microsoft.com/office/drawing/2014/main" id="{A2179A20-2479-44B6-81AA-A29717DAA532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4" name="OTLSHAPE_SLT_c869aba2b90b4c06b4086bf85da9aacf_EndDate" hidden="1">
            <a:extLst>
              <a:ext uri="{FF2B5EF4-FFF2-40B4-BE49-F238E27FC236}">
                <a16:creationId xmlns:a16="http://schemas.microsoft.com/office/drawing/2014/main" id="{BAD664B7-C0E8-4B61-AB08-D74A117E9698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5" name="OTLSHAPE_SLT_c869aba2b90b4c06b4086bf85da9aacf_JoinedDate" hidden="1">
            <a:extLst>
              <a:ext uri="{FF2B5EF4-FFF2-40B4-BE49-F238E27FC236}">
                <a16:creationId xmlns:a16="http://schemas.microsoft.com/office/drawing/2014/main" id="{4F87361B-D19F-4EA3-8C42-969E8A7CAEFD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603523" y="3796465"/>
            <a:ext cx="764489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4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28 - dets 3</a:t>
            </a:r>
          </a:p>
        </p:txBody>
      </p:sp>
      <p:sp>
        <p:nvSpPr>
          <p:cNvPr id="259" name="OTLSHAPE_SLT_b9c3bfc4b2224ef7bb561eee00c1f0ac_Duration" hidden="1">
            <a:extLst>
              <a:ext uri="{FF2B5EF4-FFF2-40B4-BE49-F238E27FC236}">
                <a16:creationId xmlns:a16="http://schemas.microsoft.com/office/drawing/2014/main" id="{99E8A5B4-CCBB-415F-B9CD-8DC6242939A1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0" name="OTLSHAPE_SLT_b9c3bfc4b2224ef7bb561eee00c1f0ac_TextPercentage" hidden="1">
            <a:extLst>
              <a:ext uri="{FF2B5EF4-FFF2-40B4-BE49-F238E27FC236}">
                <a16:creationId xmlns:a16="http://schemas.microsoft.com/office/drawing/2014/main" id="{D748A9AE-52E3-4189-B867-6F7C44E52035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1" name="OTLSHAPE_SLT_b9c3bfc4b2224ef7bb561eee00c1f0ac_StartDate" hidden="1">
            <a:extLst>
              <a:ext uri="{FF2B5EF4-FFF2-40B4-BE49-F238E27FC236}">
                <a16:creationId xmlns:a16="http://schemas.microsoft.com/office/drawing/2014/main" id="{EA11CF50-8D33-4174-B9ED-A156A7164F2D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2" name="OTLSHAPE_SLT_b9c3bfc4b2224ef7bb561eee00c1f0ac_EndDate" hidden="1">
            <a:extLst>
              <a:ext uri="{FF2B5EF4-FFF2-40B4-BE49-F238E27FC236}">
                <a16:creationId xmlns:a16="http://schemas.microsoft.com/office/drawing/2014/main" id="{CDDCD18F-5859-4BE1-8A45-2A48639CED19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3" name="OTLSHAPE_SLT_b9c3bfc4b2224ef7bb561eee00c1f0ac_JoinedDate" hidden="1">
            <a:extLst>
              <a:ext uri="{FF2B5EF4-FFF2-40B4-BE49-F238E27FC236}">
                <a16:creationId xmlns:a16="http://schemas.microsoft.com/office/drawing/2014/main" id="{C9658194-A84C-42E0-9A3F-621DF53FEF7C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8476513" y="4005765"/>
            <a:ext cx="866420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2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dets 14 - jaan 22</a:t>
            </a:r>
          </a:p>
        </p:txBody>
      </p:sp>
      <p:sp>
        <p:nvSpPr>
          <p:cNvPr id="267" name="OTLSHAPE_SLT_41963d775a624fffbb706374c26f1361_Duration" hidden="1">
            <a:extLst>
              <a:ext uri="{FF2B5EF4-FFF2-40B4-BE49-F238E27FC236}">
                <a16:creationId xmlns:a16="http://schemas.microsoft.com/office/drawing/2014/main" id="{20D3F57E-B0FA-466E-92D9-D154638AB5EA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" name="OTLSHAPE_SLT_41963d775a624fffbb706374c26f1361_TextPercentage" hidden="1">
            <a:extLst>
              <a:ext uri="{FF2B5EF4-FFF2-40B4-BE49-F238E27FC236}">
                <a16:creationId xmlns:a16="http://schemas.microsoft.com/office/drawing/2014/main" id="{61DDDD71-B07D-4E82-9677-55FEB97C1DE5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9" name="OTLSHAPE_SLT_41963d775a624fffbb706374c26f1361_StartDate" hidden="1">
            <a:extLst>
              <a:ext uri="{FF2B5EF4-FFF2-40B4-BE49-F238E27FC236}">
                <a16:creationId xmlns:a16="http://schemas.microsoft.com/office/drawing/2014/main" id="{351BEB40-785F-4C3C-A9A6-4BAE5A33E400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0" name="OTLSHAPE_SLT_41963d775a624fffbb706374c26f1361_EndDate" hidden="1">
            <a:extLst>
              <a:ext uri="{FF2B5EF4-FFF2-40B4-BE49-F238E27FC236}">
                <a16:creationId xmlns:a16="http://schemas.microsoft.com/office/drawing/2014/main" id="{D0257508-E36A-40F2-A041-8964AFD597BB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1" name="OTLSHAPE_SLT_41963d775a624fffbb706374c26f1361_JoinedDate" hidden="1">
            <a:extLst>
              <a:ext uri="{FF2B5EF4-FFF2-40B4-BE49-F238E27FC236}">
                <a16:creationId xmlns:a16="http://schemas.microsoft.com/office/drawing/2014/main" id="{DB5D1FA3-98CE-4CC3-9240-3EFB2B14AC17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9234562" y="4300603"/>
            <a:ext cx="866420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2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jaan 25 - veebr 5</a:t>
            </a:r>
          </a:p>
        </p:txBody>
      </p:sp>
      <p:sp>
        <p:nvSpPr>
          <p:cNvPr id="275" name="OTLSHAPE_SLT_ddf86a74d1f14f27bbf3881ae5128426_Duration" hidden="1">
            <a:extLst>
              <a:ext uri="{FF2B5EF4-FFF2-40B4-BE49-F238E27FC236}">
                <a16:creationId xmlns:a16="http://schemas.microsoft.com/office/drawing/2014/main" id="{DF60333F-FF8F-4CFE-B71B-8D95FEC195D5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6" name="OTLSHAPE_SLT_ddf86a74d1f14f27bbf3881ae5128426_TextPercentage" hidden="1">
            <a:extLst>
              <a:ext uri="{FF2B5EF4-FFF2-40B4-BE49-F238E27FC236}">
                <a16:creationId xmlns:a16="http://schemas.microsoft.com/office/drawing/2014/main" id="{E03D7DC5-46AA-4A36-BBD3-17E23A29C305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7" name="OTLSHAPE_SLT_ddf86a74d1f14f27bbf3881ae5128426_StartDate" hidden="1">
            <a:extLst>
              <a:ext uri="{FF2B5EF4-FFF2-40B4-BE49-F238E27FC236}">
                <a16:creationId xmlns:a16="http://schemas.microsoft.com/office/drawing/2014/main" id="{83415F3B-5382-4859-A42D-0C9A3F2E3084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8" name="OTLSHAPE_SLT_ddf86a74d1f14f27bbf3881ae5128426_EndDate" hidden="1">
            <a:extLst>
              <a:ext uri="{FF2B5EF4-FFF2-40B4-BE49-F238E27FC236}">
                <a16:creationId xmlns:a16="http://schemas.microsoft.com/office/drawing/2014/main" id="{A6FA327B-6FE4-4C73-AA65-E96EFF7F414A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9" name="OTLSHAPE_SLT_ddf86a74d1f14f27bbf3881ae5128426_JoinedDate" hidden="1">
            <a:extLst>
              <a:ext uri="{FF2B5EF4-FFF2-40B4-BE49-F238E27FC236}">
                <a16:creationId xmlns:a16="http://schemas.microsoft.com/office/drawing/2014/main" id="{9497451C-F6BF-4381-B58A-D55323FFEE0F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0898139" y="4697372"/>
            <a:ext cx="942869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4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veebr 12 - märts 4</a:t>
            </a:r>
          </a:p>
        </p:txBody>
      </p:sp>
      <p:sp>
        <p:nvSpPr>
          <p:cNvPr id="283" name="OTLSHAPE_SLT_c5211295ebba4caa854f86b85b70cccc_Duration" hidden="1">
            <a:extLst>
              <a:ext uri="{FF2B5EF4-FFF2-40B4-BE49-F238E27FC236}">
                <a16:creationId xmlns:a16="http://schemas.microsoft.com/office/drawing/2014/main" id="{B2889BC8-0839-4600-9085-86AD261C69AF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4" name="OTLSHAPE_SLT_c5211295ebba4caa854f86b85b70cccc_TextPercentage" hidden="1">
            <a:extLst>
              <a:ext uri="{FF2B5EF4-FFF2-40B4-BE49-F238E27FC236}">
                <a16:creationId xmlns:a16="http://schemas.microsoft.com/office/drawing/2014/main" id="{D61A80FC-530F-473B-95F0-85FDDC13B4D9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5" name="OTLSHAPE_SLT_c5211295ebba4caa854f86b85b70cccc_StartDate" hidden="1">
            <a:extLst>
              <a:ext uri="{FF2B5EF4-FFF2-40B4-BE49-F238E27FC236}">
                <a16:creationId xmlns:a16="http://schemas.microsoft.com/office/drawing/2014/main" id="{D7FB270D-4221-4368-836A-9B81F913047C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6" name="OTLSHAPE_SLT_c5211295ebba4caa854f86b85b70cccc_EndDate" hidden="1">
            <a:extLst>
              <a:ext uri="{FF2B5EF4-FFF2-40B4-BE49-F238E27FC236}">
                <a16:creationId xmlns:a16="http://schemas.microsoft.com/office/drawing/2014/main" id="{29C7EC1D-2C7F-4C6F-ADA5-6C9ADA7702E4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42" y="60151"/>
            <a:ext cx="0" cy="2788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7" name="OTLSHAPE_SLT_c5211295ebba4caa854f86b85b70cccc_JoinedDate" hidden="1">
            <a:extLst>
              <a:ext uri="{FF2B5EF4-FFF2-40B4-BE49-F238E27FC236}">
                <a16:creationId xmlns:a16="http://schemas.microsoft.com/office/drawing/2014/main" id="{B9A21B4A-EC28-48D2-8DBC-569DFC5FBFD9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0160247" y="4992210"/>
            <a:ext cx="1019318" cy="155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03" b="0" i="0" u="none" strike="noStrike" kern="1200" cap="none" spc="-2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märts 25 - märts 31</a:t>
            </a:r>
          </a:p>
        </p:txBody>
      </p:sp>
      <p:sp>
        <p:nvSpPr>
          <p:cNvPr id="307" name="OTLSHAPE_M_dde0ee1c298647e780a9a5baf0c9b347_Shape">
            <a:extLst>
              <a:ext uri="{FF2B5EF4-FFF2-40B4-BE49-F238E27FC236}">
                <a16:creationId xmlns:a16="http://schemas.microsoft.com/office/drawing/2014/main" id="{4A1BF8C5-3228-4661-85F7-3C02C7B84372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 rot="16200000">
            <a:off x="5292837" y="1595256"/>
            <a:ext cx="165639" cy="165639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1" name="OTLSHAPE_M_33be31858b7c40e3851371c16fba6bae_Title">
            <a:extLst>
              <a:ext uri="{FF2B5EF4-FFF2-40B4-BE49-F238E27FC236}">
                <a16:creationId xmlns:a16="http://schemas.microsoft.com/office/drawing/2014/main" id="{359727F6-96AA-45D8-8C9E-3A00ED16D315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3261125" y="1363498"/>
            <a:ext cx="852495" cy="80791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050" i="0" u="none" strike="noStrike" kern="1200" cap="none" spc="-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Valitsemisalad esitavad uuendatud rahastamiskava (02.08)</a:t>
            </a:r>
          </a:p>
        </p:txBody>
      </p:sp>
      <p:sp>
        <p:nvSpPr>
          <p:cNvPr id="316" name="OTLSHAPE_M_1c95237b5fd74c7bb88a060bc1e8b766_Title">
            <a:extLst>
              <a:ext uri="{FF2B5EF4-FFF2-40B4-BE49-F238E27FC236}">
                <a16:creationId xmlns:a16="http://schemas.microsoft.com/office/drawing/2014/main" id="{FD2A3F85-1DBF-43A4-9BA3-AB20C0EE84E9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9644882" y="1706415"/>
            <a:ext cx="1289683" cy="43088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400" i="0" u="none" strike="noStrike" kern="1200" cap="none" spc="-2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 seaduse väljakuulutamine</a:t>
            </a:r>
          </a:p>
        </p:txBody>
      </p:sp>
      <p:sp>
        <p:nvSpPr>
          <p:cNvPr id="137" name="OTLSHAPE_SLT_a438d7681441486dbe4a99b4bcae4bf2_Shape">
            <a:extLst>
              <a:ext uri="{FF2B5EF4-FFF2-40B4-BE49-F238E27FC236}">
                <a16:creationId xmlns:a16="http://schemas.microsoft.com/office/drawing/2014/main" id="{E53A2481-A1A0-45B8-9675-FF544080ADDA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2465892" y="3453616"/>
            <a:ext cx="5346359" cy="144771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t-EE" sz="1100" b="1" spc="-4" dirty="0">
                <a:solidFill>
                  <a:prstClr val="white"/>
                </a:solidFill>
                <a:latin typeface="Calibri" panose="020F0502020204030204" pitchFamily="34" charset="0"/>
              </a:rPr>
              <a:t>järgmise RES protsessi ettevalmistused</a:t>
            </a:r>
          </a:p>
        </p:txBody>
      </p:sp>
      <p:sp>
        <p:nvSpPr>
          <p:cNvPr id="139" name="OTLSHAPE_SLT_a438d7681441486dbe4a99b4bcae4bf2_Shape">
            <a:extLst>
              <a:ext uri="{FF2B5EF4-FFF2-40B4-BE49-F238E27FC236}">
                <a16:creationId xmlns:a16="http://schemas.microsoft.com/office/drawing/2014/main" id="{65AED1E4-E5B7-417A-BE77-34D8D070D0DF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3621261" y="3828696"/>
            <a:ext cx="1034221" cy="484577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t-EE" sz="1100" b="1" spc="-4" dirty="0">
                <a:solidFill>
                  <a:prstClr val="white"/>
                </a:solidFill>
                <a:latin typeface="Calibri" panose="020F0502020204030204" pitchFamily="34" charset="0"/>
              </a:rPr>
              <a:t>VV materjalide ettevalmistus</a:t>
            </a:r>
          </a:p>
        </p:txBody>
      </p:sp>
      <p:cxnSp>
        <p:nvCxnSpPr>
          <p:cNvPr id="141" name="OTLSHAPE_M_dde0ee1c298647e780a9a5baf0c9b347_Connector1">
            <a:extLst>
              <a:ext uri="{FF2B5EF4-FFF2-40B4-BE49-F238E27FC236}">
                <a16:creationId xmlns:a16="http://schemas.microsoft.com/office/drawing/2014/main" id="{C53FE157-9D48-4C7D-9412-F8147A0F8771}"/>
              </a:ext>
            </a:extLst>
          </p:cNvPr>
          <p:cNvCxnSpPr>
            <a:cxnSpLocks/>
            <a:stCxn id="142" idx="0"/>
          </p:cNvCxnSpPr>
          <p:nvPr>
            <p:custDataLst>
              <p:tags r:id="rId103"/>
            </p:custDataLst>
          </p:nvPr>
        </p:nvCxnSpPr>
        <p:spPr>
          <a:xfrm>
            <a:off x="6136331" y="2285477"/>
            <a:ext cx="11917" cy="577167"/>
          </a:xfrm>
          <a:prstGeom prst="line">
            <a:avLst/>
          </a:prstGeom>
          <a:ln w="12700" cap="flat" cmpd="sng" algn="ctr">
            <a:solidFill>
              <a:schemeClr val="accent1">
                <a:lumMod val="20000"/>
                <a:lumOff val="80000"/>
                <a:alpha val="49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OTLSHAPE_M_33be31858b7c40e3851371c16fba6bae_Shape">
            <a:extLst>
              <a:ext uri="{FF2B5EF4-FFF2-40B4-BE49-F238E27FC236}">
                <a16:creationId xmlns:a16="http://schemas.microsoft.com/office/drawing/2014/main" id="{093A26DA-DA90-4B15-93E6-40F3D75A42B3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 rot="16200000">
            <a:off x="6129730" y="2201570"/>
            <a:ext cx="181017" cy="167815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3" name="OTLSHAPE_M_33be31858b7c40e3851371c16fba6bae_Title">
            <a:extLst>
              <a:ext uri="{FF2B5EF4-FFF2-40B4-BE49-F238E27FC236}">
                <a16:creationId xmlns:a16="http://schemas.microsoft.com/office/drawing/2014/main" id="{330F3C42-7EE4-4E9C-AE2D-BF62FB2631D2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4889419" y="966964"/>
            <a:ext cx="1081742" cy="5539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b="1" i="0" u="none" strike="noStrike" kern="1200" cap="none" spc="-8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VV otsused (ca 21.09)</a:t>
            </a:r>
          </a:p>
        </p:txBody>
      </p:sp>
      <p:sp>
        <p:nvSpPr>
          <p:cNvPr id="147" name="OTLSHAPE_SLT_a438d7681441486dbe4a99b4bcae4bf2_Shape">
            <a:extLst>
              <a:ext uri="{FF2B5EF4-FFF2-40B4-BE49-F238E27FC236}">
                <a16:creationId xmlns:a16="http://schemas.microsoft.com/office/drawing/2014/main" id="{6518729B-D213-4A3D-845E-EBF0D2BD59E6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>
            <a:off x="5399320" y="3625831"/>
            <a:ext cx="686660" cy="713639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t-EE" sz="1000" b="1" spc="-4" dirty="0">
                <a:solidFill>
                  <a:prstClr val="white"/>
                </a:solidFill>
                <a:latin typeface="Calibri" panose="020F0502020204030204" pitchFamily="34" charset="0"/>
              </a:rPr>
              <a:t>RE eelnõu uuendamine</a:t>
            </a:r>
          </a:p>
        </p:txBody>
      </p:sp>
      <p:cxnSp>
        <p:nvCxnSpPr>
          <p:cNvPr id="149" name="OTLSHAPE_M_dde0ee1c298647e780a9a5baf0c9b347_Connector1">
            <a:extLst>
              <a:ext uri="{FF2B5EF4-FFF2-40B4-BE49-F238E27FC236}">
                <a16:creationId xmlns:a16="http://schemas.microsoft.com/office/drawing/2014/main" id="{C6F11464-E8D4-41DE-BF27-EED3237D3F7F}"/>
              </a:ext>
            </a:extLst>
          </p:cNvPr>
          <p:cNvCxnSpPr>
            <a:cxnSpLocks/>
          </p:cNvCxnSpPr>
          <p:nvPr>
            <p:custDataLst>
              <p:tags r:id="rId107"/>
            </p:custDataLst>
          </p:nvPr>
        </p:nvCxnSpPr>
        <p:spPr>
          <a:xfrm>
            <a:off x="5296703" y="1753993"/>
            <a:ext cx="9403" cy="1131329"/>
          </a:xfrm>
          <a:prstGeom prst="line">
            <a:avLst/>
          </a:prstGeom>
          <a:ln w="12700" cap="flat" cmpd="sng" algn="ctr">
            <a:solidFill>
              <a:schemeClr val="accent1">
                <a:lumMod val="20000"/>
                <a:lumOff val="80000"/>
                <a:alpha val="49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OTLSHAPE_M_33be31858b7c40e3851371c16fba6bae_Title">
            <a:extLst>
              <a:ext uri="{FF2B5EF4-FFF2-40B4-BE49-F238E27FC236}">
                <a16:creationId xmlns:a16="http://schemas.microsoft.com/office/drawing/2014/main" id="{7E9AACDB-1C49-4BC2-824E-F4449FDE7EBF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6050378" y="1321254"/>
            <a:ext cx="1182853" cy="8617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400" i="0" u="none" strike="noStrike" kern="1200" cap="none" spc="-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 heakskiitmine istungil (hiljemalt </a:t>
            </a:r>
            <a:r>
              <a:rPr lang="et-EE" sz="1400" spc="-8" dirty="0">
                <a:solidFill>
                  <a:prstClr val="white"/>
                </a:solidFill>
                <a:latin typeface="Calibri" panose="020F0502020204030204" pitchFamily="34" charset="0"/>
              </a:rPr>
              <a:t>30</a:t>
            </a:r>
            <a:r>
              <a:rPr kumimoji="0" lang="et-EE" sz="1400" i="0" u="none" strike="noStrike" kern="1200" cap="none" spc="-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.09)</a:t>
            </a:r>
          </a:p>
        </p:txBody>
      </p:sp>
      <p:sp>
        <p:nvSpPr>
          <p:cNvPr id="151" name="OTLSHAPE_SLT_a438d7681441486dbe4a99b4bcae4bf2_Shape">
            <a:extLst>
              <a:ext uri="{FF2B5EF4-FFF2-40B4-BE49-F238E27FC236}">
                <a16:creationId xmlns:a16="http://schemas.microsoft.com/office/drawing/2014/main" id="{5FAEEBB6-3EA0-47FC-B314-CD0061523A8A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>
            <a:off x="6476296" y="3780486"/>
            <a:ext cx="776049" cy="531540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 </a:t>
            </a:r>
            <a:r>
              <a:rPr kumimoji="0" lang="et-E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lug</a:t>
            </a:r>
            <a:r>
              <a:rPr kumimoji="0" lang="et-EE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t-E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ette-valmistus</a:t>
            </a:r>
            <a:endParaRPr kumimoji="0" lang="et-E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0" name="OTLSHAPE_M_33be31858b7c40e3851371c16fba6bae_Shape">
            <a:extLst>
              <a:ext uri="{FF2B5EF4-FFF2-40B4-BE49-F238E27FC236}">
                <a16:creationId xmlns:a16="http://schemas.microsoft.com/office/drawing/2014/main" id="{E766F05A-3056-4B6F-9415-BDC4232EB715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 rot="16200000">
            <a:off x="9997640" y="2223850"/>
            <a:ext cx="181017" cy="167815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5" name="OTLSHAPE_M_33be31858b7c40e3851371c16fba6bae_Title">
            <a:extLst>
              <a:ext uri="{FF2B5EF4-FFF2-40B4-BE49-F238E27FC236}">
                <a16:creationId xmlns:a16="http://schemas.microsoft.com/office/drawing/2014/main" id="{8D70CEF9-5FE2-40E7-87B1-D7F85DC22789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4272289" y="1522209"/>
            <a:ext cx="802476" cy="6771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100" i="0" u="none" strike="noStrike" kern="1200" cap="none" spc="-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Majandus-prognoosi tutvustus VV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t-EE" sz="1100" spc="-8" dirty="0">
                <a:solidFill>
                  <a:prstClr val="white"/>
                </a:solidFill>
                <a:latin typeface="Calibri" panose="020F0502020204030204" pitchFamily="34" charset="0"/>
              </a:rPr>
              <a:t>(ca 06.09)</a:t>
            </a:r>
            <a:endParaRPr kumimoji="0" lang="et-EE" sz="1100" i="0" u="none" strike="noStrike" kern="1200" cap="none" spc="-8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146" name="OTLSHAPE_G_00000000000000000000000000000000_ShapeBelow0">
            <a:extLst>
              <a:ext uri="{FF2B5EF4-FFF2-40B4-BE49-F238E27FC236}">
                <a16:creationId xmlns:a16="http://schemas.microsoft.com/office/drawing/2014/main" id="{7CD39F77-957C-465C-9E91-67A1BA783A9E}"/>
              </a:ext>
            </a:extLst>
          </p:cNvPr>
          <p:cNvCxnSpPr>
            <a:cxnSpLocks/>
          </p:cNvCxnSpPr>
          <p:nvPr>
            <p:custDataLst>
              <p:tags r:id="rId112"/>
            </p:custDataLst>
          </p:nvPr>
        </p:nvCxnSpPr>
        <p:spPr>
          <a:xfrm flipH="1">
            <a:off x="6201880" y="3177569"/>
            <a:ext cx="28792" cy="3299695"/>
          </a:xfrm>
          <a:prstGeom prst="line">
            <a:avLst/>
          </a:prstGeom>
          <a:ln w="12700" cap="flat" cmpd="sng" algn="ctr">
            <a:solidFill>
              <a:schemeClr val="bg1">
                <a:alpha val="1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OTLSHAPE_M_33be31858b7c40e3851371c16fba6bae_Shape">
            <a:extLst>
              <a:ext uri="{FF2B5EF4-FFF2-40B4-BE49-F238E27FC236}">
                <a16:creationId xmlns:a16="http://schemas.microsoft.com/office/drawing/2014/main" id="{DB750D2A-AE4D-4567-B60A-14C7FC750B48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 rot="16200000">
            <a:off x="4529035" y="2208089"/>
            <a:ext cx="165639" cy="165639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58" name="OTLSHAPE_M_dde0ee1c298647e780a9a5baf0c9b347_Connector1">
            <a:extLst>
              <a:ext uri="{FF2B5EF4-FFF2-40B4-BE49-F238E27FC236}">
                <a16:creationId xmlns:a16="http://schemas.microsoft.com/office/drawing/2014/main" id="{0F8736AD-E181-43E1-BCFA-14E45848521C}"/>
              </a:ext>
            </a:extLst>
          </p:cNvPr>
          <p:cNvCxnSpPr>
            <a:cxnSpLocks/>
          </p:cNvCxnSpPr>
          <p:nvPr>
            <p:custDataLst>
              <p:tags r:id="rId114"/>
            </p:custDataLst>
          </p:nvPr>
        </p:nvCxnSpPr>
        <p:spPr>
          <a:xfrm>
            <a:off x="4533178" y="2360514"/>
            <a:ext cx="0" cy="515809"/>
          </a:xfrm>
          <a:prstGeom prst="line">
            <a:avLst/>
          </a:prstGeom>
          <a:ln w="12700" cap="flat" cmpd="sng" algn="ctr">
            <a:solidFill>
              <a:schemeClr val="accent1">
                <a:lumMod val="20000"/>
                <a:lumOff val="80000"/>
                <a:alpha val="49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OTLSHAPE_M_33be31858b7c40e3851371c16fba6bae_Shape">
            <a:extLst>
              <a:ext uri="{FF2B5EF4-FFF2-40B4-BE49-F238E27FC236}">
                <a16:creationId xmlns:a16="http://schemas.microsoft.com/office/drawing/2014/main" id="{C3BD5E88-E9FF-476B-9DB3-F7E51B615EA2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 rot="16200000">
            <a:off x="3385925" y="2208090"/>
            <a:ext cx="165639" cy="165639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4" name="OTLSHAPE_M_dde0ee1c298647e780a9a5baf0c9b347_Connector1">
            <a:extLst>
              <a:ext uri="{FF2B5EF4-FFF2-40B4-BE49-F238E27FC236}">
                <a16:creationId xmlns:a16="http://schemas.microsoft.com/office/drawing/2014/main" id="{C46908B6-143E-4FE9-9980-B612BF10F606}"/>
              </a:ext>
            </a:extLst>
          </p:cNvPr>
          <p:cNvCxnSpPr>
            <a:cxnSpLocks/>
          </p:cNvCxnSpPr>
          <p:nvPr>
            <p:custDataLst>
              <p:tags r:id="rId116"/>
            </p:custDataLst>
          </p:nvPr>
        </p:nvCxnSpPr>
        <p:spPr>
          <a:xfrm>
            <a:off x="3390068" y="2360515"/>
            <a:ext cx="6065" cy="507478"/>
          </a:xfrm>
          <a:prstGeom prst="line">
            <a:avLst/>
          </a:prstGeom>
          <a:ln w="12700" cap="flat" cmpd="sng" algn="ctr">
            <a:solidFill>
              <a:schemeClr val="accent1">
                <a:lumMod val="20000"/>
                <a:lumOff val="80000"/>
                <a:alpha val="49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OTLSHAPE_SLT_a438d7681441486dbe4a99b4bcae4bf2_Shape">
            <a:extLst>
              <a:ext uri="{FF2B5EF4-FFF2-40B4-BE49-F238E27FC236}">
                <a16:creationId xmlns:a16="http://schemas.microsoft.com/office/drawing/2014/main" id="{2445FD21-F729-42EB-9FA1-A37AABB483B0}"/>
              </a:ext>
            </a:extLst>
          </p:cNvPr>
          <p:cNvSpPr/>
          <p:nvPr>
            <p:custDataLst>
              <p:tags r:id="rId117"/>
            </p:custDataLst>
          </p:nvPr>
        </p:nvSpPr>
        <p:spPr>
          <a:xfrm>
            <a:off x="7504689" y="3780486"/>
            <a:ext cx="776049" cy="531540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II </a:t>
            </a:r>
            <a:r>
              <a:rPr kumimoji="0" lang="et-E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lug</a:t>
            </a:r>
            <a:r>
              <a:rPr kumimoji="0" lang="et-EE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t-E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ette-valmistus</a:t>
            </a:r>
            <a:endParaRPr kumimoji="0" lang="et-E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8" name="OTLSHAPE_SLT_a438d7681441486dbe4a99b4bcae4bf2_Shape">
            <a:extLst>
              <a:ext uri="{FF2B5EF4-FFF2-40B4-BE49-F238E27FC236}">
                <a16:creationId xmlns:a16="http://schemas.microsoft.com/office/drawing/2014/main" id="{D9B1FA70-B244-41DE-AAB1-84D57939E2FD}"/>
              </a:ext>
            </a:extLst>
          </p:cNvPr>
          <p:cNvSpPr/>
          <p:nvPr>
            <p:custDataLst>
              <p:tags r:id="rId118"/>
            </p:custDataLst>
          </p:nvPr>
        </p:nvSpPr>
        <p:spPr>
          <a:xfrm>
            <a:off x="8582606" y="3780486"/>
            <a:ext cx="776049" cy="531540"/>
          </a:xfrm>
          <a:prstGeom prst="roundRect">
            <a:avLst/>
          </a:prstGeom>
          <a:solidFill>
            <a:srgbClr val="0072BC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III </a:t>
            </a:r>
            <a:r>
              <a:rPr kumimoji="0" lang="et-E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lug</a:t>
            </a:r>
            <a:r>
              <a:rPr kumimoji="0" lang="et-EE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t-E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ette-valmistus</a:t>
            </a:r>
            <a:endParaRPr kumimoji="0" lang="et-E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6" name="OTLSHAPE_TB_00000000000000000000000000000000_TimescaleInterval8">
            <a:extLst>
              <a:ext uri="{FF2B5EF4-FFF2-40B4-BE49-F238E27FC236}">
                <a16:creationId xmlns:a16="http://schemas.microsoft.com/office/drawing/2014/main" id="{3B394873-AA65-4914-9089-2F6ECED53BA2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0127894" y="2939645"/>
            <a:ext cx="962339" cy="17938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400" b="0" i="0" u="none" strike="noStrike" kern="1200" cap="none" spc="-1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Jaanuar 2022</a:t>
            </a:r>
            <a:endParaRPr kumimoji="0" lang="et-EE" sz="1204" b="0" i="0" u="none" strike="noStrike" kern="1200" cap="none" spc="-12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0" name="OTLSHAPE_M_33be31858b7c40e3851371c16fba6bae_Shape">
            <a:extLst>
              <a:ext uri="{FF2B5EF4-FFF2-40B4-BE49-F238E27FC236}">
                <a16:creationId xmlns:a16="http://schemas.microsoft.com/office/drawing/2014/main" id="{71E37C67-242B-4789-8347-A58DBA93C49A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 rot="16200000">
            <a:off x="8280743" y="2207605"/>
            <a:ext cx="165639" cy="165639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t-EE" sz="180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01" name="OTLSHAPE_M_dde0ee1c298647e780a9a5baf0c9b347_Connector1">
            <a:extLst>
              <a:ext uri="{FF2B5EF4-FFF2-40B4-BE49-F238E27FC236}">
                <a16:creationId xmlns:a16="http://schemas.microsoft.com/office/drawing/2014/main" id="{A5A78678-936B-4EDF-A101-265200CF9AF8}"/>
              </a:ext>
            </a:extLst>
          </p:cNvPr>
          <p:cNvCxnSpPr>
            <a:cxnSpLocks/>
          </p:cNvCxnSpPr>
          <p:nvPr>
            <p:custDataLst>
              <p:tags r:id="rId121"/>
            </p:custDataLst>
          </p:nvPr>
        </p:nvCxnSpPr>
        <p:spPr>
          <a:xfrm>
            <a:off x="8284886" y="2360030"/>
            <a:ext cx="6065" cy="507478"/>
          </a:xfrm>
          <a:prstGeom prst="line">
            <a:avLst/>
          </a:prstGeom>
          <a:ln w="12700" cap="flat" cmpd="sng" algn="ctr">
            <a:solidFill>
              <a:schemeClr val="accent1">
                <a:lumMod val="20000"/>
                <a:lumOff val="80000"/>
                <a:alpha val="49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OTLSHAPE_M_33be31858b7c40e3851371c16fba6bae_Title">
            <a:extLst>
              <a:ext uri="{FF2B5EF4-FFF2-40B4-BE49-F238E27FC236}">
                <a16:creationId xmlns:a16="http://schemas.microsoft.com/office/drawing/2014/main" id="{16C45E26-3E47-4CCB-A493-4FA7808D46DB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8359960" y="1533520"/>
            <a:ext cx="802476" cy="6771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100" i="0" u="none" strike="noStrike" kern="1200" cap="none" spc="-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Järgmise protsessi juhised RMist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t-EE" sz="1100" spc="-8" dirty="0">
                <a:solidFill>
                  <a:prstClr val="white"/>
                </a:solidFill>
                <a:latin typeface="Calibri" panose="020F0502020204030204" pitchFamily="34" charset="0"/>
              </a:rPr>
              <a:t>(12.11)</a:t>
            </a:r>
            <a:endParaRPr kumimoji="0" lang="et-EE" sz="1100" i="0" u="none" strike="noStrike" kern="1200" cap="none" spc="-8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8" name="OTLSHAPE_TB_00000000000000000000000000000000_TimescaleInterval4">
            <a:extLst>
              <a:ext uri="{FF2B5EF4-FFF2-40B4-BE49-F238E27FC236}">
                <a16:creationId xmlns:a16="http://schemas.microsoft.com/office/drawing/2014/main" id="{70E1DC7C-9AC1-47E4-87D6-FFB2A6FCDBF4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2505152" y="2947471"/>
            <a:ext cx="774610" cy="17049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400" b="0" i="0" u="none" strike="noStrike" kern="1200" cap="none" spc="-1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Juuli</a:t>
            </a:r>
            <a:endParaRPr kumimoji="0" lang="et-EE" sz="1204" b="0" i="0" u="none" strike="noStrike" kern="1200" cap="none" spc="-1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210" name="OTLSHAPE_G_00000000000000000000000000000000_ShapeBelow0">
            <a:extLst>
              <a:ext uri="{FF2B5EF4-FFF2-40B4-BE49-F238E27FC236}">
                <a16:creationId xmlns:a16="http://schemas.microsoft.com/office/drawing/2014/main" id="{6B442302-8058-4AD0-BFDA-7E144E64FC6D}"/>
              </a:ext>
            </a:extLst>
          </p:cNvPr>
          <p:cNvCxnSpPr>
            <a:cxnSpLocks/>
          </p:cNvCxnSpPr>
          <p:nvPr>
            <p:custDataLst>
              <p:tags r:id="rId124"/>
            </p:custDataLst>
          </p:nvPr>
        </p:nvCxnSpPr>
        <p:spPr>
          <a:xfrm flipH="1">
            <a:off x="3317009" y="3192557"/>
            <a:ext cx="19545" cy="3320155"/>
          </a:xfrm>
          <a:prstGeom prst="line">
            <a:avLst/>
          </a:prstGeom>
          <a:ln w="12700" cap="flat" cmpd="sng" algn="ctr">
            <a:solidFill>
              <a:schemeClr val="bg1">
                <a:alpha val="1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Pealkiri 1">
            <a:extLst>
              <a:ext uri="{FF2B5EF4-FFF2-40B4-BE49-F238E27FC236}">
                <a16:creationId xmlns:a16="http://schemas.microsoft.com/office/drawing/2014/main" id="{9A51EE93-7F23-45AD-B5F5-E1589D7BF89D}"/>
              </a:ext>
            </a:extLst>
          </p:cNvPr>
          <p:cNvSpPr txBox="1">
            <a:spLocks/>
          </p:cNvSpPr>
          <p:nvPr/>
        </p:nvSpPr>
        <p:spPr>
          <a:xfrm>
            <a:off x="452010" y="121280"/>
            <a:ext cx="10780552" cy="66660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4800" b="1" dirty="0">
                <a:solidFill>
                  <a:schemeClr val="bg1"/>
                </a:solidFill>
              </a:rPr>
              <a:t>protsess II </a:t>
            </a:r>
            <a:r>
              <a:rPr lang="et-EE" sz="4800" b="1" dirty="0" err="1">
                <a:solidFill>
                  <a:schemeClr val="bg1"/>
                </a:solidFill>
              </a:rPr>
              <a:t>pa</a:t>
            </a:r>
            <a:endParaRPr lang="et-EE" sz="48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168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" grpId="0" animBg="1"/>
      <p:bldP spid="291" grpId="0" animBg="1"/>
      <p:bldP spid="273" grpId="0" animBg="1"/>
      <p:bldP spid="307" grpId="0" animBg="1"/>
      <p:bldP spid="301" grpId="0"/>
      <p:bldP spid="316" grpId="0"/>
      <p:bldP spid="137" grpId="0" animBg="1"/>
      <p:bldP spid="139" grpId="0" animBg="1"/>
      <p:bldP spid="142" grpId="0" animBg="1"/>
      <p:bldP spid="143" grpId="0"/>
      <p:bldP spid="147" grpId="0" animBg="1"/>
      <p:bldP spid="150" grpId="0"/>
      <p:bldP spid="151" grpId="0" animBg="1"/>
      <p:bldP spid="180" grpId="0" animBg="1"/>
      <p:bldP spid="145" grpId="0"/>
      <p:bldP spid="157" grpId="0" animBg="1"/>
      <p:bldP spid="175" grpId="0" animBg="1"/>
      <p:bldP spid="186" grpId="0" animBg="1"/>
      <p:bldP spid="188" grpId="0" animBg="1"/>
      <p:bldP spid="200" grpId="0" animBg="1"/>
      <p:bldP spid="2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u kohatäide 2">
            <a:extLst>
              <a:ext uri="{FF2B5EF4-FFF2-40B4-BE49-F238E27FC236}">
                <a16:creationId xmlns:a16="http://schemas.microsoft.com/office/drawing/2014/main" id="{C1370DC9-6778-4AE0-84E0-27C8091CB1F9}"/>
              </a:ext>
            </a:extLst>
          </p:cNvPr>
          <p:cNvSpPr txBox="1">
            <a:spLocks/>
          </p:cNvSpPr>
          <p:nvPr/>
        </p:nvSpPr>
        <p:spPr>
          <a:xfrm>
            <a:off x="396798" y="2118168"/>
            <a:ext cx="11183263" cy="4394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sz="3200" dirty="0">
                <a:solidFill>
                  <a:schemeClr val="bg1"/>
                </a:solidFill>
              </a:rPr>
              <a:t>Aastate vahel ümber tõstmise vajadused</a:t>
            </a:r>
          </a:p>
          <a:p>
            <a:r>
              <a:rPr lang="et-EE" sz="3200" dirty="0">
                <a:solidFill>
                  <a:schemeClr val="bg1"/>
                </a:solidFill>
              </a:rPr>
              <a:t>VV kahe RES vahelised otsused</a:t>
            </a:r>
          </a:p>
          <a:p>
            <a:r>
              <a:rPr lang="et-EE" sz="3200" dirty="0">
                <a:solidFill>
                  <a:schemeClr val="bg1"/>
                </a:solidFill>
              </a:rPr>
              <a:t>Lisataotluste ülevaade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3200" dirty="0">
                <a:solidFill>
                  <a:prstClr val="white"/>
                </a:solidFill>
              </a:rPr>
              <a:t>Palga- ja personalinäitajate ülevaade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3200" dirty="0">
                <a:solidFill>
                  <a:prstClr val="white"/>
                </a:solidFill>
              </a:rPr>
              <a:t>Kinnisvara olukord ja lisataotlused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3200" dirty="0">
                <a:solidFill>
                  <a:prstClr val="white"/>
                </a:solidFill>
              </a:rPr>
              <a:t>Põhiseaduslike institutsioonide eelarved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3200" dirty="0">
                <a:solidFill>
                  <a:prstClr val="white"/>
                </a:solidFill>
              </a:rPr>
              <a:t>Ülevaade õigusaktidest, mis tuleb Riigikogule enne RE eelnõu üle anda</a:t>
            </a:r>
          </a:p>
          <a:p>
            <a:endParaRPr lang="et-EE" sz="2000" dirty="0">
              <a:solidFill>
                <a:schemeClr val="bg1"/>
              </a:solidFill>
            </a:endParaRP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56C7A3F1-00C6-450A-B0BA-8A5D86649AB3}"/>
              </a:ext>
            </a:extLst>
          </p:cNvPr>
          <p:cNvSpPr txBox="1">
            <a:spLocks/>
          </p:cNvSpPr>
          <p:nvPr/>
        </p:nvSpPr>
        <p:spPr>
          <a:xfrm>
            <a:off x="626616" y="241176"/>
            <a:ext cx="10515600" cy="63771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t-EE" sz="4400" dirty="0">
                <a:solidFill>
                  <a:schemeClr val="bg1"/>
                </a:solidFill>
              </a:rPr>
              <a:t>Valitsusele antud ülevaated</a:t>
            </a:r>
          </a:p>
        </p:txBody>
      </p:sp>
    </p:spTree>
    <p:extLst>
      <p:ext uri="{BB962C8B-B14F-4D97-AF65-F5344CB8AC3E}">
        <p14:creationId xmlns:p14="http://schemas.microsoft.com/office/powerpoint/2010/main" val="300233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ASTER" val="__part_0"/>
  <p:tag name="__PART_0" val="eyIkaWQiOiIxIiwiQ3VsdHVyZUluZm9OYW1lIjoiZXQtRUUiLCJTdHlsZU5hbWUiOm51bGwsIlZlcnNpb24iOnsiJGlkIjoiMiIsIlZlcnNpb24iOiIzLjIuMCIsIk9yaWdpbmFsQXNzZW1ibHlWZXJzaW9uIjpudWxsLCJFZGl0aW9uIjoiUHJvIiwiSXNQbHVzRWRpdGlvbiI6dHJ1ZSwiSXNQcm9FZGl0aW9uIjp0cnVlfSwiRWZmZWN0IjoxLCJTdHlsZSI6eyIkaWQiOiIzIiwiVGltZWJhbmRTdHlsZSI6eyIkaWQiOiI0IiwiU2NhbGVNYXJraW5nIjoxLCJTaGFwZSI6MTAsIlNoYXBlU3R5bGUiOnsiJGlkIjoiNSIsIk1hcmdpbiI6eyIkaWQiOiI2IiwiVG9wIjowLCJMZWZ0IjoxMCwiUmlnaHQiOjEwLCJCb3R0b20iOjB9LCJQYWRkaW5nIjp7IiRpZCI6IjciLCJUb3AiOjMsIkxlZnQiOjAsIlJpZ2h0IjowLCJCb3R0b20iOjN9LCJCYWNrZ3JvdW5kIjp7IiRpZCI6IjgiLCJDb2xvciI6eyIkaWQiOiI5IiwiQSI6MjU1LCJSIjo2OCwiRyI6ODQsIkIiOjEwNn19LCJJc1Zpc2libGUiOnRydWUsIldpZHRoIjo4NTguMCwiSGVpZ2h0Ijoy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g5LCJSIjowLCJHIjowLCJCIjow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1IiwiVG9wIjowLCJMZWZ0IjoxNDcsIlJpZ2h0IjowLCJCb3R0b20iOjB9LCJQYWRkaW5nIjp7IiRpZCI6IjI2IiwiVG9wIjowLCJMZWZ0IjowLCJSaWdodCI6MCwiQm90dG9tIjowfSwiQmFja2dyb3VuZCI6eyIkaWQiOiIyNyIsIkNvbG9yIjp7IiRyZWYiOiIyMCJ9fSwiSXNWaXNpYmxlIjpmYWxz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mZhbHN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xOTEsIlIiOjI1NSwiRyI6MCwiQiI6MH19LCJBcHBlbmRZZWFyT25ZZWFyQ2hhbmdlIjpmYWxzZSwiRWxhcHNlZFRpbWVGb3JtYXQiOjIsIlRvZGF5TWFya2VyUG9zaXRpb24iOjMsIlF1aWNrUG9zaXRpb24iOjMsIkFic29sdXRlUG9zaXRpb24iOjEwNC41LCJNYXJnaW4iOnsiJGlkIjoiNDkiLCJUb3AiOjAsIkxlZnQiOjEwLCJSaWdodCI6MTAsIkJvdHRvbSI6MH0sIlBhZGRpbmciOnsiJGlkIjoiNTAiLCJUb3AiOjAsIkxlZnQiOjAsIlJpZ2h0IjowLCJCb3R0b20iOjB9LCJCYWNrZ3JvdW5kIjp7IiRpZCI6IjUxIiwiQ29sb3IiOnsiJGlkIjoiNTIiLCJBIjoyNTUsIlIiOjQ3LCJHIjo1NCwiQiI6MTUzfX0sIklzVmlzaWJsZSI6dHJ1ZSwiV2lkdGgiOjAuMCwiSGVpZ2h0IjowLjAsIkJvcmRlclN0eWxlIjpudWxsLCJQYXJlbnRTdHlsZSI6bnVsbH0sIkRlZmF1bHRNaWxlc3RvbmVTdHlsZSI6eyIkaWQiOiI1MyIsIlNoYXBlIjoyLCJDb25uZWN0b3JNYXJnaW4iOnsiJGlkIjoiNTQiLCJUb3AiOjAsIkxlZnQiOjIsIlJpZ2h0IjoyLCJCb3R0b20iOjB9LCJDb25uZWN0b3JTdHlsZSI6eyIkaWQiOiI1NSIsIkxpbmVDb2xvciI6eyIkaWQiOiI1NiIsIiR0eXBlIjoiTkxSRS5Db21tb24uRG9tLlNvbGlkQ29sb3JCcnVzaCwgTkxSRS5Db21tb24iLCJDb2xvciI6eyIkaWQiOiI1NyIsIkEiOjEyNywiUiI6NzksIkciOjEyOSwiQiI6MTg5fX0sIkxpbmVXZWlnaHQiOjEuMCwiTGluZVR5cGUiOjAsIlBhcmVudFN0eWxlIjpudWxsfSwiSXNCZWxvd1RpbWViYW5kIjpmYWxzZSwiUG9zaXRpb25PblRhc2siOjAsIkhpZGVEYXRlIjpmYWxzZSwiU2hhcGVTaXplIjox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nsiJGlkIjoiNjIiLCJDb2xvciI6eyIkaWQiOiI2MyIsIkEiOjI1NSwiUiI6MCwiRyI6MTE0LCJCIjoxODh9fSwiSXNWaXNpYmxlIjp0cnVlLCJXaWR0aCI6MTMuMCwiSGVpZ2h0IjoxMy4wLCJCb3JkZXJTdHlsZSI6eyIkaWQiOiI2NCIsIkxpbmVDb2xvciI6eyIkaWQiOiI2NSIsIiR0eXBlIjoiTkxSRS5Db21tb24uRG9tLlNvbGlkQ29sb3JCcnVzaCwgTkxSRS5Db21tb24iLCJDb2xvciI6eyIkaWQiOiI2NiIsIkEiOjI1NSwiUiI6MjU1LCJHIjowLCJCIjowfX0sIkxpbmVXZWlnaHQiOjAuMCwiTGluZVR5cGUiOjAsIlBhcmVudFN0eWxlIjpudWxsfSwiUGFyZW50U3R5bGUiOm51bGx9LCJUaXRsZVN0eWxlIjp7IiRpZCI6IjY3IiwiRm9udFNldHRpbmdzIjp7IiRpZCI6IjY4IiwiRm9udFNpemUiOjExLCJGb250TmFtZSI6IkNhbGlicmkiLCJJc0JvbGQiOnRydWUsIklzSXRhbGljIjpmYWxzZSwiSXNVbmRlcmxpbmVkIjpmYWxzZSwiUGFyZW50U3R5bGUiOm51bGx9LCJBdXRvU2l6ZSI6MCwiRm9yZWdyb3VuZCI6eyIkaWQiOiI2OSIsIkNvbG9yIjp7IiRpZCI6Ijc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xIiwiVG9wIjowLCJMZWZ0IjowLCJSaWdodCI6MCwiQm90dG9tIjowfSwiUGFkZGluZyI6eyIkaWQiOiI3MiIsIlRvcCI6MCwiTGVmdCI6MCwiUmlnaHQiOjAsIkJvdHRvbSI6MH0sIkJhY2tncm91bmQiOnsiJGlkIjoiNzMiLCJDb2xvciI6eyIkcmVmIjoiMjAifX0sIklzVmlzaWJsZSI6dHJ1ZSwiV2lkdGgiOjAuMCwiSGVpZ2h0IjowLjAsIkJvcmRlclN0eWxlIjpudWxsLCJQYXJlbnRTdHlsZSI6bnVsbH0sIkRhdGVTdHlsZSI6eyIkaWQiOiI3NCIsIkZvbnRTZXR0aW5ncyI6eyIkaWQiOiI3NSIsIkZvbnRTaXplIjoxMCwiRm9udE5hbWUiOiJDYWxpYnJpIiwiSXNCb2xkIjpmYWxzZSwiSXNJdGFsaWMiOmZhbHNlLCJJc1VuZGVybGluZWQiOmZhbHNlLCJQYXJlbnRTdHlsZSI6bnVsbH0sIkF1dG9TaXplIjowLCJGb3JlZ3JvdW5kIjp7IiRpZCI6Ijc2IiwiQ29sb3IiOnsiJGlkIjoiNz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4IiwiVG9wIjowLCJMZWZ0IjowLCJSaWdodCI6MCwiQm90dG9tIjowfSwiUGFkZGluZyI6eyIkaWQiOiI3OSIsIlRvcCI6MCwiTGVmdCI6MCwiUmlnaHQiOjAsIkJvdHRvbSI6MH0sIkJhY2tncm91bmQiOnsiJGlkIjoiODAiLCJDb2xvciI6eyIkcmVmIjoiMjAifX0sIklzVmlzaWJsZSI6dHJ1ZSwiV2lkdGgiOjAuMCwiSGVpZ2h0IjowLjAsIkJvcmRlclN0eWxlIjpudWxsLCJQYXJlbnRTdHlsZSI6bnVsbH0sIkRhdGVGb3JtYXQiOnsiJGlkIjoiO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EZWZhdWx0VGFza1N0eWxlIjp7IiRpZCI6IjgyIiwiU2hhcGUiOjEsIlNoYXBlVGhpY2tuZXNzIjowLCJEdXJhdGlvbkZvcm1hdCI6MCwiSW5jbHVkZU5vbldvcmtpbmdEYXlzSW5EdXJhdGlvbiI6ZmFsc2UsIlBlcmNlbnRhZ2VDb21wbGV0ZVN0eWxlIjp7IiRpZCI6IjgzIiwiRm9udFNldHRpbmdzIjp7IiRpZCI6Ijg0IiwiRm9udFNpemUiOjEwLCJGb250TmFtZSI6IkNhbGlicmkiLCJJc0JvbGQiOmZhbHNlLCJJc0l0YWxpYyI6ZmFsc2UsIklzVW5kZXJsaW5lZCI6ZmFsc2UsIlBhcmVudFN0eWxlIjpudWxsfSwiQXV0b1NpemUiOjAsIkZvcmVncm91bmQiOnsiJGlkIjoiODUiLCJDb2xvciI6eyIkaWQiOiI4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3IiwiVG9wIjowLCJMZWZ0IjowLCJSaWdodCI6MCwiQm90dG9tIjowfSwiUGFkZGluZyI6eyIkaWQiOiI4OCIsIlRvcCI6MCwiTGVmdCI6MCwiUmlnaHQiOjAsIkJvdHRvbSI6MH0sIkJhY2tncm91bmQiOnsiJGlkIjoiODkiLCJDb2xvciI6eyIkcmVmIjoiMjAifX0sIklzVmlzaWJsZSI6dHJ1ZSwiV2lkdGgiOjAuMCwiSGVpZ2h0IjowLjAsIkJvcmRlclN0eWxlIjpudWxsLCJQYXJlbnRTdHlsZSI6bnVsbH0sIkR1cmF0aW9uU3R5bGUiOnsiJGlkIjoiOTAiLCJGb250U2V0dGluZ3MiOnsiJGlkIjoiOTEiLCJGb250U2l6ZSI6MTAsIkZvbnROYW1lIjoiQ2FsaWJyaSIsIklzQm9sZCI6ZmFsc2UsIklzSXRhbGljIjpmYWxzZSwiSXNVbmRlcmxpbmVkIjpmYWxzZSwiUGFyZW50U3R5bGUiOm51bGx9LCJBdXRvU2l6ZSI6MCwiRm9yZWdyb3VuZCI6eyIkaWQiOiI5MiIsIkNvbG9yIjp7IiRpZCI6Ijk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QiLCJUb3AiOjAsIkxlZnQiOjAsIlJpZ2h0IjowLCJCb3R0b20iOjB9LCJQYWRkaW5nIjp7IiRpZCI6Ijk1IiwiVG9wIjowLCJMZWZ0IjowLCJSaWdodCI6MCwiQm90dG9tIjowfSwiQmFja2dyb3VuZCI6eyIkaWQiOiI5NiIsIkNvbG9yIjp7IiRyZWYiOiIyMCJ9fSwiSXNWaXNpYmxlIjp0cnVlLCJXaWR0aCI6MC4wLCJIZWlnaHQiOjAuMCwiQm9yZGVyU3R5bGUiOm51bGwsIlBhcmVudFN0eWxlIjpudWxsfSwiSG9yaXpvbnRhbENvbm5lY3RvclN0eWxlIjp7IiRpZCI6Ijk3IiwiTGluZUNvbG9yIjp7IiRpZCI6Ijk4IiwiJHR5cGUiOiJOTFJFLkNvbW1vbi5Eb20uU29saWRDb2xvckJydXNoLCBOTFJFLkNvbW1vbiIsIkNvbG9yIjp7IiRpZCI6Ijk5IiwiQSI6MjU1LCJSIjoyMDQsIkciOjIwNCwiQiI6MjA0fX0sIkxpbmVXZWlnaHQiOjEuMCwiTGluZVR5cGUiOjAsIlBhcmVudFN0eWxlIjpudWxsfSwiVmVydGljYWxDb25uZWN0b3JTdHlsZSI6eyIkaWQiOiIxMDAiLCJMaW5lQ29sb3IiOnsiJGlkIjoiMTAxIiwiJHR5cGUiOiJOTFJFLkNvbW1vbi5Eb20uU29saWRDb2xvckJydXNoLCBOTFJFLkNvbW1vbiIsIkNvbG9yIjp7IiRpZCI6IjEwMi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1LCJJc0JlbG93VGltZWJhbmQiOmZhbHNlLCJQZXJjZW50YWdlQ29tcGxldGVTaGFwZU9wYWNpdHkiOjM1LCJTaGFwZVN0eWxlIjp7IiRpZCI6IjEwMyIsIk1hcmdpbiI6eyIkaWQiOiIxMDQiLCJUb3AiOjAsIkxlZnQiOjQsIlJpZ2h0Ijo0LCJCb3R0b20iOjB9LCJQYWRkaW5nIjp7IiRpZCI6IjEwNSIsIlRvcCI6MCwiTGVmdCI6MCwiUmlnaHQiOjAsIkJvdHRvbSI6MH0sIkJhY2tncm91bmQiOnsiJGlkIjoiMTA2IiwiQ29sb3IiOnsiJGlkIjoiMTA3IiwiQSI6MjU1LCJSIjowLCJHIjoxMTQsIkIiOjE4OH19LCJJc1Zpc2libGUiOnRydWUsIldpZHRoIjowLjAsIkhlaWdodCI6MTAuMCwiQm9yZGVyU3R5bGUiOnsiJGlkIjoiMTA4IiwiTGluZUNvbG9yIjp7IiRpZCI6IjEwOSIsIiR0eXBlIjoiTkxSRS5Db21tb24uRG9tLlNvbGlkQ29sb3JCcnVzaCwgTkxSRS5Db21tb24iLCJDb2xvciI6eyIkaWQiOiIxMTAiLCJBIjoyNTUsIlIiOjI1NSwiRyI6MCwiQiI6MH19LCJMaW5lV2VpZ2h0IjowLjAsIkxpbmVUeXBlIjowLCJQYXJlbnRTdHlsZSI6bnVsbH0sIlBhcmVudFN0eWxlIjpudWxsfSwiVGl0bGVTdHlsZSI6eyIkaWQiOiIxMTEiLCJGb250U2V0dGluZ3MiOnsiJGlkIjoiMTEyIiwiRm9udFNpemUiOjExLCJGb250TmFtZSI6IkNhbGlicmkiLCJJc0JvbGQiOnRydWUsIklzSXRhbGljIjpmYWxzZSwiSXNVbmRlcmxpbmVkIjpmYWxzZSwiUGFyZW50U3R5bGUiOm51bGx9LCJBdXRvU2l6ZSI6MCwiRm9yZWdyb3VuZCI6eyIkaWQiOiIxMTMiLCJDb2xvciI6eyIkaWQiOiIxMTQiLCJBIjoyNTUsIlIiOjAsIkciOjAsIkIiOjB9fSwiTWF4V2lkdGgiOjk1Ni44NzUsIk1heEhlaWdodCI6IkluZmluaXR5IiwiU21hcnRGb3JlZ3JvdW5kSXNBY3RpdmUiOmZhbHNlLCJIb3Jpem9udGFsQWxpZ25tZW50IjowLCJWZXJ0aWNhbEFsaWdubWVudCI6MCwiU21hcnRGb3JlZ3JvdW5kIjpudWxsLCJCYWNrZ3JvdW5kRmlsbFR5cGUiOjAsIk1hcmdpbiI6eyIkaWQiOiIxMTUiLCJUb3AiOjAsIkxlZnQiOjAsIlJpZ2h0IjowLCJCb3R0b20iOjB9LCJQYWRkaW5nIjp7IiRpZCI6IjExNiIsIlRvcCI6MCwiTGVmdCI6MCwiUmlnaHQiOjAsIkJvdHRvbSI6MH0sIkJhY2tncm91bmQiOnsiJGlkIjoiMTE3IiwiQ29sb3IiOnsiJHJlZiI6IjIwIn19LCJJc1Zpc2libGUiOnRydWUsIldpZHRoIjowLjAsIkhlaWdodCI6MC4wLCJCb3JkZXJTdHlsZSI6bnVsbCwiUGFyZW50U3R5bGUiOm51bGx9LCJEYXRlU3R5bGUiOnsiJGlkIjoiMTE4IiwiRm9udFNldHRpbmdzIjp7IiRpZCI6IjExOSIsIkZvbnRTaXplIjoxMCwiRm9udE5hbWUiOiJDYWxpYnJpIiwiSXNCb2xkIjpmYWxzZSwiSXNJdGFsaWMiOmZhbHNlLCJJc1VuZGVybGluZWQiOmZhbHNlLCJQYXJlbnRTdHlsZSI6bnVsbH0sIkF1dG9TaXplIjowLCJGb3JlZ3JvdW5kIjp7IiRpZCI6IjEyMCIsIkNvbG9yIjp7IiRpZCI6IjEy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IyIiwiVG9wIjowLCJMZWZ0IjowLCJSaWdodCI6MCwiQm90dG9tIjowfSwiUGFkZGluZyI6eyIkaWQiOiIxMjMiLCJUb3AiOjAsIkxlZnQiOjAsIlJpZ2h0IjowLCJCb3R0b20iOjB9LCJCYWNrZ3JvdW5kIjp7IiRpZCI6IjEyNCIsIkNvbG9yIjp7IiRyZWYiOiIyMCJ9fSwiSXNWaXNpYmxlIjp0cnVlLCJXaWR0aCI6MC4wLCJIZWlnaHQiOjAuMCwiQm9yZGVyU3R5bGUiOm51bGwsIlBhcmVudFN0eWxlIjpudWxsfSwiRGF0ZUZvcm1hdCI6eyIkaWQiOiIxM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NiIsIlNoYXBlU3R5bGUiOmZhbHNlLCJUaXRsZVN0eWxlIjpmYWxzZSwiRGF0ZVN0eWxlIjpmYWxzZSwiSG9yaXpvbnRhbENvbm5lY3RvclN0eWxlIjpmYWxzZSwiVmVydGljYWxDb25uZWN0b3JTdHlsZSI6ZmFsc2UsIlBlcmNlbnRhZ2VDb21wbGV0ZVNoYXBlT3BhY2l0eSI6ZmFsc2UsIkR1cmF0aW9uRm9ybWF0IjpmYWxzZSwiRHVyYXRpb25Qb3NpdGlvbiI6ZmFsc2UsIkVuZERhdGVQb3NpdGlvbiI6ZmFsc2UsIklzQmVsb3dUaW1lYmFuZCI6ZmFsc2UsIlBlcmNlbnRhZ2VDb21wbGV0ZWRQb3NpdGlvbiI6ZmFsc2UsIlNoYXBlIjpmYWxzZSwiU2hhcGVUaGlja25lc3MiOmZhbHNlLCJTcGFjaW5nIjpmYWxzZSwiU3RhcnREYXRlUG9zaXRpb24iOmZhbHNlLCJUaXRsZVBvc2l0aW9uIjpmYWxzZSwiRGF0ZUZvcm1hdCI6ZmFsc2UsIklzVmlzaWJsZSI6ZmFsc2UsIk1hcmdpbiI6ZmFsc2V9fSwiR3JpZGxpbmVQYW5lbFN0eWxlIjp7IiRpZCI6IjEyNyIsIkdyaWRsaW5lU3R5bGUiOnsiJGlkIjoiMTI4IiwiTGluZUNvbG9yIjp7IiRpZCI6IjEyOSIsIiR0eXBlIjoiTkxSRS5Db21tb24uRG9tLlNvbGlkQ29sb3JCcnVzaCwgTkxSRS5Db21tb24iLCJDb2xvciI6eyIkaWQiOiIxMzAiLCJBIjozOCwiUiI6OTEsIkciOjE1NSwiQiI6MjEzfX0sIkxpbmVXZWlnaHQiOjEuMCwiTGluZVR5cGUiOjAsIlBhcmVudFN0eWxlIjpudWxsfSwiTWFyZ2luIjp7IiRpZCI6IjEzMSIsIlRvcCI6MCwiTGVmdCI6MCwiUmlnaHQiOjAsIkJvdHRvbSI6MH0sIlBhZGRpbmciOnsiJGlkIjoiMTMyIiwiVG9wIjowLCJMZWZ0IjowLCJSaWdodCI6MCwiQm90dG9tIjowfSwiQmFja2dyb3VuZCI6bnVsbCwiSXNWaXNpYmxlIjp0cnVlLCJXaWR0aCI6MC4wLCJIZWlnaHQiOjAuMCwiQm9yZGVyU3R5bGUiOnsiJGlkIjoiMTMzIiwiTGluZUNvbG9yIjpudWxsLCJMaW5lV2VpZ2h0IjowLjAsIkxpbmVUeXBlIjowLCJQYXJlbnRTdHlsZSI6bnVsbH0sIlBhcmVudFN0eWxlIjpudWxsfSwiU2hvd0VsYXBzZWRUaW1lR3JhZGllbnRTdHlsZSI6ZmFsc2UsIkRlZmF1bHRTd2ltbGFuZVN0eWxlIjp7IiRpZCI6IjEzNCIsIkhlYWRlclN0eWxlIjp7IiRpZCI6IjEzNSIsIlRleHRTdHlsZSI6eyIkaWQiOiIxMzYiLCJGb250U2V0dGluZ3MiOnsiJGlkIjoiMTM3IiwiRm9udFNpemUiOjEyLCJGb250TmFtZSI6IkNhbGlicmkiLCJJc0JvbGQiOmZhbHNlLCJJc0l0YWxpYyI6ZmFsc2UsIklzVW5kZXJsaW5lZCI6ZmFsc2UsIlBhcmVudFN0eWxlIjpudWxsfSwiQXV0b1NpemUiOjAsIkZvcmVncm91bmQiOnsiJGlkIjoiMTM4IiwiQ29sb3IiOnsiJGlkIjoiMTM5IiwiQSI6MjU1LCJSIjozMiwiRyI6NTYsIkIiOjEwMH19LCJNYXhXaWR0aCI6MC4wLCJNYXhIZWlnaHQiOjAuMCwiU21hcnRGb3JlZ3JvdW5kSXNBY3RpdmUiOmZhbHNlLCJIb3Jpem9udGFsQWxpZ25tZW50IjowLCJWZXJ0aWNhbEFsaWdubWVudCI6MCwiU21hcnRGb3JlZ3JvdW5kIjpudWxsLCJCYWNrZ3JvdW5kRmlsbFR5cGUiOjAsIk1hcmdpbiI6eyIkaWQiOiIxNDAiLCJUb3AiOjAsIkxlZnQiOjAsIlJpZ2h0IjowLCJCb3R0b20iOjB9LCJQYWRkaW5nIjp7IiRpZCI6IjE0MSIsIlRvcCI6MCwiTGVmdCI6MCwiUmlnaHQiOjAsIkJvdHRvbSI6MH0sIkJhY2tncm91bmQiOm51bGwsIklzVmlzaWJsZSI6ZmFsc2UsIldpZHRoIjowLjAsIkhlaWdodCI6MC4wLCJCb3JkZXJTdHlsZSI6bnVsbCwiUGFyZW50U3R5bGUiOm51bGx9LCJSZWN0YW5nbGVTdHlsZSI6eyIkaWQiOiIxNDIiLCJNYXJnaW4iOnsiJGlkIjoiMTQzIiwiVG9wIjowLCJMZWZ0IjowLCJSaWdodCI6MCwiQm90dG9tIjowfSwiUGFkZGluZyI6eyIkaWQiOiIxNDQiLCJUb3AiOjAsIkxlZnQiOjAsIlJpZ2h0IjowLCJCb3R0b20iOjB9LCJCYWNrZ3JvdW5kIjp7IiRpZCI6IjE0NSIsIkNvbG9yIjp7IiRpZCI6IjE0NiIsIkEiOjEyNywiUiI6OTEsIkciOjE1NSwiQiI6MjEzfX0sIklzVmlzaWJsZSI6ZmFsc2UsIldpZHRoIjowLjAsIkhlaWdodCI6MC4wLCJCb3JkZXJTdHlsZSI6eyIkaWQiOiIxNDciLCJMaW5lQ29sb3IiOnsiJGlkIjoiMTQ4IiwiJHR5cGUiOiJOTFJFLkNvbW1vbi5Eb20uU29saWRDb2xvckJydXNoLCBOTFJFLkNvbW1vbiIsIkNvbG9yIjp7IiRpZCI6IjE0OSIsIkEiOjI1NSwiUiI6MjU1LCJHIjowLCJCIjowfX0sIkxpbmVXZWlnaHQiOjAuMCwiTGluZVR5cGUiOjAsIlBhcmVudFN0eWxlIjpudWxsfSwiUGFyZW50U3R5bGUiOm51bGx9LCJNYXJnaW4iOnsiJGlkIjoiMTUwIiwiVG9wIjowLCJMZWZ0IjowLCJSaWdodCI6MCwiQm90dG9tIjowfSwiUGFkZGluZyI6eyIkaWQiOiIxNTEiLCJUb3AiOjAsIkxlZnQiOjAsIlJpZ2h0IjowLCJCb3R0b20iOjB9LCJCYWNrZ3JvdW5kIjpudWxsLCJJc1Zpc2libGUiOnRydWUsIldpZHRoIjowLjAsIkhlaWdodCI6MC4wLCJCb3JkZXJTdHlsZSI6bnVsbCwiUGFyZW50U3R5bGUiOm51bGx9LCJCYWNrZ3JvdW5kU3R5bGUiOnsiJGlkIjoiMTUyIiwiTWFyZ2luIjp7IiRpZCI6IjE1MyIsIlRvcCI6MCwiTGVmdCI6MCwiUmlnaHQiOjAsIkJvdHRvbSI6MH0sIlBhZGRpbmciOnsiJGlkIjoiMTU0IiwiVG9wIjowLCJMZWZ0IjowLCJSaWdodCI6MCwiQm90dG9tIjowfSwiQmFja2dyb3VuZCI6eyIkaWQiOiIxNTUiLCJDb2xvciI6eyIkaWQiOiIxNTYiLCJBIjozOCwiUiI6OTEsIkciOjE1NSwiQiI6MjEzfX0sIklzVmlzaWJsZSI6dHJ1ZSwiV2lkdGgiOjAuMCwiSGVpZ2h0IjowLjAsIkJvcmRlclN0eWxlIjp7IiRpZCI6IjE1NyIsIkxpbmVDb2xvciI6eyIkaWQiOiIxNTgiLCIkdHlwZSI6Ik5MUkUuQ29tbW9uLkRvbS5Tb2xpZENvbG9yQnJ1c2gsIE5MUkUuQ29tbW9uIiwiQ29sb3IiOnsiJGlkIjoiMTU5IiwiQSI6MjU1LCJSIjoyNTUsIkciOjAsIkIiOjB9fSwiTGluZVdlaWdodCI6MC4wLCJMaW5lVHlwZSI6MCwiUGFyZW50U3R5bGUiOm51bGx9LCJQYXJlbnRTdHlsZSI6bnVsbH0sIklzQWJvdmVUaW1lYmFuZCI6ZmFsc2UsIk1hcmdpbiI6eyIkaWQiOiIxNjAiLCJUb3AiOjAsIkxlZnQiOjAsIlJpZ2h0IjowLCJCb3R0b20iOjB9LCJQYWRkaW5nIjp7IiRpZCI6IjE2MSIsIlRvcCI6MCwiTGVmdCI6MCwiUmlnaHQiOjAsIkJvdHRvbSI6MH0sIklzVmlzaWJsZSI6dHJ1ZSwiV2lkdGgiOjAuMCwiSGVpZ2h0IjowLjAsIkJvcmRlclN0eWxlIjpudWxsLCJQYXJlbnRTdHlsZSI6bnVsbH19LCJTY2FsZSI6eyIkaWQiOiIxNjIiLCJTdGFydERhdGUiOiIwMDAxLTAxLTAxVDAwOjAwOjAwIiwiRW5kRGF0ZSI6IjIwMjEtMDMtMzFUMTc6MDA6MDBaIiwiRm9ybWF0IjoiTU1NIiwiVHlwZSI6MiwiQXV0b0RhdGVSYW5nZSI6dHJ1ZSwiV29ya2luZ0RheXMiOjMxLCJUb2RheU1hcmtlclRleHQiOiJUb2RheSIsIkF1dG9TY2FsZVR5cGUiOnRydWV9LCJNaWxlc3RvbmVzIjpbeyIkaWQiOiIxNjMiLCJEYXRlIjoiMjAyMC0wMi0wNlQxNzowMDowMFoiLCJTdHlsZSI6eyIkaWQiOiIxNjQiLCJTaGFwZSI6MiwiQ29ubmVjdG9yTWFyZ2luIjp7IiRpZCI6IjE2NSIsIlRvcCI6MCwiTGVmdCI6MiwiUmlnaHQiOjIsIkJvdHRvbSI6MH0sIkNvbm5lY3RvclN0eWxlIjp7IiRpZCI6IjE2NiIsIkxpbmVDb2xvciI6eyIkaWQiOiIxNjciLCIkdHlwZSI6Ik5MUkUuQ29tbW9uLkRvbS5Tb2xpZENvbG9yQnJ1c2gsIE5MUkUuQ29tbW9uIiwiQ29sb3IiOnsiJGlkIjoiMTY4IiwiQSI6MTI3LCJSIjowLCJHIjoxMTQsIkIiOjE4OH19LCJMaW5lV2VpZ2h0IjoxLjAsIkxpbmVUeXBlIjowLCJQYXJlbnRTdHlsZSI6bnVsbH0sIklzQmVsb3dUaW1lYmFuZCI6ZmFsc2UsIlBvc2l0aW9uT25UYXNrIjowLCJIaWRlRGF0ZSI6ZmFsc2UsIlNoYXBlU2l6ZSI6MSwiU3BhY2luZyI6Mi4wLCJQYWRkaW5nIjp7IiRpZCI6IjE2OSIsIlRvcCI6NywiTGVmdCI6MywiUmlnaHQiOjAsIkJvdHRvbSI6Mn0sIlNoYXBlU3R5bGUiOnsiJGlkIjoiMTcwIiwiTWFyZ2luIjp7IiRyZWYiOiI2MCJ9LCJQYWRkaW5nIjp7IiRyZWYiOiI2MSJ9LCJCYWNrZ3JvdW5kIjp7IiRpZCI6IjE3MSIsIkNvbG9yIjp7IiRpZCI6IjE3MiIsIkEiOjI1NSwiUiI6MCwiRyI6MTE0LCJCIjoxODh9fSwiSXNWaXNpYmxlIjp0cnVlLCJXaWR0aCI6MTMuMCwiSGVpZ2h0IjoxMy4wLCJCb3JkZXJTdHlsZSI6eyIkaWQiOiIxNzMiLCJMaW5lQ29sb3IiOm51bGwsIkxpbmVXZWlnaHQiOjAuMCwiTGluZVR5cGUiOjAsIlBhcmVudFN0eWxlIjpudWxsfSwiUGFyZW50U3R5bGUiOm51bGx9LCJUaXRsZVN0eWxlIjp7IiRpZCI6IjE3NCIsIkZvbnRTZXR0aW5ncyI6eyIkaWQiOiIxNzUiLCJGb250U2l6ZSI6MTEsIkZvbnROYW1lIjoiQ2FsaWJyaSIsIklzQm9sZCI6dHJ1ZSwiSXNJdGFsaWMiOmZhbHNlLCJJc1VuZGVybGluZWQiOmZhbHNlLCJQYXJlbnRTdHlsZSI6bnVsbH0sIkF1dG9TaXplIjowLCJGb3JlZ3JvdW5kIjp7IiRpZCI6IjE3NiIsIkNvbG9yIjp7IiRpZCI6IjE3N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cmVmIjoiNzMifSwiSXNWaXNpYmxlIjp0cnVlLCJXaWR0aCI6MC4wLCJIZWlnaHQiOjAuMCwiQm9yZGVyU3R5bGUiOnsiJGlkIjoiMTc4IiwiTGluZUNvbG9yIjpudWxsLCJMaW5lV2VpZ2h0IjowLjAsIkxpbmVUeXBlIjowLCJQYXJlbnRTdHlsZSI6bnVsbH0sIlBhcmVudFN0eWxlIjpudWxsfSwiRGF0ZVN0eWxlIjp7IiRpZCI6IjE3OSIsIkZvbnRTZXR0aW5ncyI6eyIkaWQiOiIxODAiLCJGb250U2l6ZSI6MTAsIkZvbnROYW1lIjoiQ2FsaWJyaSIsIklzQm9sZCI6ZmFsc2UsIklzSXRhbGljIjpmYWxzZSwiSXNVbmRlcmxpbmVkIjpmYWxzZSwiUGFyZW50U3R5bGUiOm51bGx9LCJBdXRvU2l6ZSI6MCwiRm9yZWdyb3VuZCI6eyIkaWQiOiIxODEiLCJDb2xvciI6eyIkaWQiOiIxO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xODMiLCJMaW5lQ29sb3IiOm51bGwsIkxpbmVXZWlnaHQiOjAuMCwiTGluZVR5cGUiOjAsIlBhcmVudFN0eWxlIjpudWxsfSwiUGFyZW50U3R5bGUiOm51bGx9LCJEYXRlRm9ybWF0Ijp7IiRyZWYiOiI4MSJ9LCJJc1Zpc2libGUiOnRydWUsIlBhcmVudFN0eWxlIjpudWxsfSwiSW5kZXgiOjAsIlBlcmNlbnRhZ2VDb21wbGV0ZSI6bnVsbCwiUG9zaXRpb24iOnsiUmF0aW8iOjAuMCwiSXNDdXN0b20iOmZhbHNlfSwiRGF0ZUZvcm1hdCI6eyIkcmVmIjoiODEifSwiUmVsYXRlZFRhc2tJZCI6IjAwMDAwMDAwLTAwMDAtMDAwMC0wMDAwLTAwMDAwMDAwMDAwMCIsIklkIjoiMzNiZTMxODUtOGI3Yy00MGUzLTg1MTMtNzFjMTZmYmE2YmFlIiwiSW1wb3J0SWQiOiIiLCJUaXRsZSI6Ikp1aHRrb21pc2pvbiIsIk5vdGUiOm51bGwsIkh5cGVybGluayI6eyIkaWQiOiIxODQiLCJBZGRyZXNzIjoiIiwiU3ViQWRkcmVzcyI6IiJ9LCJJc0NoYW5nZWQiOmZhbHNlLCJJc05ldyI6ZmFsc2V9LHsiJGlkIjoiMTg1IiwiRGF0ZSI6IjIwMjAtMDMtMzFUMTc6MDA6MDBaIiwiU3R5bGUiOnsiJGlkIjoiMTg2IiwiU2hhcGUiOjIsIkNvbm5lY3Rvck1hcmdpbiI6eyIkcmVmIjoiNTQifSwiQ29ubmVjdG9yU3R5bGUiOnsiJGlkIjoiMTg3IiwiTGluZUNvbG9yIjp7IiRyZWYiOiI1NiJ9LCJMaW5lV2VpZ2h0IjoxLjAsIkxpbmVUeXBlIjowLCJQYXJlbnRTdHlsZSI6bnVsbH0sIklzQmVsb3dUaW1lYmFuZCI6ZmFsc2UsIlBvc2l0aW9uT25UYXNrIjowLCJIaWRlRGF0ZSI6ZmFsc2UsIlNoYXBlU2l6ZSI6MSwiU3BhY2luZyI6Mi4wLCJQYWRkaW5nIjp7IiRyZWYiOiI1OCJ9LCJTaGFwZVN0eWxlIjp7IiRpZCI6IjE4OCIsIk1hcmdpbiI6eyIkcmVmIjoiNjAifSwiUGFkZGluZyI6eyIkcmVmIjoiNjEifSwiQmFja2dyb3VuZCI6eyIkaWQiOiIxODkiLCJDb2xvciI6eyIkaWQiOiIxOTAiLCJBIjoyNTUsIlIiOjAsIkciOjExNCwiQiI6MTg4fX0sIklzVmlzaWJsZSI6dHJ1ZSwiV2lkdGgiOjEzLjAsIkhlaWdodCI6MTMuMCwiQm9yZGVyU3R5bGUiOnsiJGlkIjoiMTkxIiwiTGluZUNvbG9yIjp7IiRyZWYiOiI2NSJ9LCJMaW5lV2VpZ2h0IjowLjAsIkxpbmVUeXBlIjowLCJQYXJlbnRTdHlsZSI6bnVsbH0sIlBhcmVudFN0eWxlIjpudWxsfSwiVGl0bGVTdHlsZSI6eyIkaWQiOiIxOTIiLCJGb250U2V0dGluZ3MiOnsiJGlkIjoiMTkzIiwiRm9udFNpemUiOjExLCJGb250TmFtZSI6IkNhbGlicmkiLCJJc0JvbGQiOnRydWUsIklzSXRhbGljIjpmYWxzZSwiSXNVbmRlcmxpbmVkIjpmYWxzZSwiUGFyZW50U3R5bGUiOm51bGx9LCJBdXRvU2l6ZSI6MCwiRm9yZWdyb3VuZCI6eyIkaWQiOiIxOTQiLCJDb2xvciI6eyIkaWQiOiIxOTU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HJlZiI6IjczIn0sIklzVmlzaWJsZSI6dHJ1ZSwiV2lkdGgiOjAuMCwiSGVpZ2h0IjowLjAsIkJvcmRlclN0eWxlIjp7IiRpZCI6IjE5NiIsIkxpbmVDb2xvciI6bnVsbCwiTGluZVdlaWdodCI6MC4wLCJMaW5lVHlwZSI6MCwiUGFyZW50U3R5bGUiOm51bGx9LCJQYXJlbnRTdHlsZSI6bnVsbH0sIkRhdGVTdHlsZSI6eyIkaWQiOiIxOTciLCJGb250U2V0dGluZ3MiOnsiJGlkIjoiMTk4IiwiRm9udFNpemUiOjEwLCJGb250TmFtZSI6IkNhbGlicmkiLCJJc0JvbGQiOmZhbHNlLCJJc0l0YWxpYyI6ZmFsc2UsIklzVW5kZXJsaW5lZCI6ZmFsc2UsIlBhcmVudFN0eWxlIjpudWxsfSwiQXV0b1NpemUiOjAsIkZvcmVncm91bmQiOnsiJGlkIjoiMTk5IiwiQ29sb3IiOnsiJGlkIjoiMjA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jAxIiwiTGluZUNvbG9yIjpudWxsLCJMaW5lV2VpZ2h0IjowLjAsIkxpbmVUeXBlIjowLCJQYXJlbnRTdHlsZSI6bnVsbH0sIlBhcmVudFN0eWxlIjpudWxsfSwiRGF0ZUZvcm1hdCI6eyIkcmVmIjoiODEifSwiSXNWaXNpYmxlIjp0cnVlLCJQYXJlbnRTdHlsZSI6bnVsbH0sIkluZGV4IjoxLCJQZXJjZW50YWdlQ29tcGxldGUiOm51bGwsIlBvc2l0aW9uIjp7IlJhdGlvIjowLjAsIklzQ3VzdG9tIjpmYWxzZX0sIkRhdGVGb3JtYXQiOnsiJHJlZiI6IjgxIn0sIlJlbGF0ZWRUYXNrSWQiOiIwMDAwMDAwMC0wMDAwLTAwMDAtMDAwMC0wMDAwMDAwMDAwMDAiLCJJZCI6ImRkZTBlZTFjLTI5ODYtNDdlNy04MGE5LWE1YmFmMGM5YjM0NyIsIkltcG9ydElkIjpudWxsLCJUaXRsZSI6Ikp1aHRrb21pc2pvbiI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Xh5WldRMU1WeG5jbVZsYmpVeFhHSnNkV1UxTVR0OVhHeHZZMmhjYUdsamFGeGtZbU5vWEhCaGNtUmNjR3hoYVc1Y2JIUnljR0Z5WEdsMFlYQXdlMXhzWVc1bk1UQXpNMXhtY3pFNFhHWXlYR05tTWlCY1kyWXlYSEZzZTF4bU1pQjdYR3hoYm1jeE1EWXhYR3gwY21Ob0lGUmxjM1I5WEd4cE1GeHlhVEJjYzJFd1hITmlNRnhtYVRCY2NXeGNjR0Z5ZlEwS2ZRMEtmUT09IiwiSHlwZXJsaW5rIjp7IiRpZCI6IjIwMiIsIkFkZHJlc3MiOiIiLCJTdWJBZGRyZXNzIjoiIn0sIklzQ2hhbmdlZCI6ZmFsc2UsIklzTmV3IjpmYWxzZX0seyIkaWQiOiIyMDMiLCJEYXRlIjoiMjAyMC0xMi0xMVQxNzowMDowMFoiLCJTdHlsZSI6eyIkaWQiOiIyMDQiLCJTaGFwZSI6MiwiQ29ubmVjdG9yTWFyZ2luIjp7IiRyZWYiOiI1NCJ9LCJDb25uZWN0b3JTdHlsZSI6eyIkaWQiOiIyMDUiLCJMaW5lQ29sb3IiOnsiJHJlZiI6IjU2In0sIkxpbmVXZWlnaHQiOjEuMCwiTGluZVR5cGUiOjAsIlBhcmVudFN0eWxlIjpudWxsfSwiSXNCZWxvd1RpbWViYW5kIjpmYWxzZSwiUG9zaXRpb25PblRhc2siOjAsIkhpZGVEYXRlIjpmYWxzZSwiU2hhcGVTaXplIjoxLCJTcGFjaW5nIjoyLjAsIlBhZGRpbmciOnsiJHJlZiI6IjU4In0sIlNoYXBlU3R5bGUiOnsiJGlkIjoiMjA2IiwiTWFyZ2luIjp7IiRyZWYiOiI2MCJ9LCJQYWRkaW5nIjp7IiRyZWYiOiI2MSJ9LCJCYWNrZ3JvdW5kIjp7IiRpZCI6IjIwNyIsIkNvbG9yIjp7IiRpZCI6IjIwOCIsIkEiOjI1NSwiUiI6MCwiRyI6MTE0LCJCIjoxODh9fSwiSXNWaXNpYmxlIjp0cnVlLCJXaWR0aCI6MTMuMCwiSGVpZ2h0IjoxMy4wLCJCb3JkZXJTdHlsZSI6eyIkaWQiOiIyMDkiLCJMaW5lQ29sb3IiOnsiJHJlZiI6IjY1In0sIkxpbmVXZWlnaHQiOjAuMCwiTGluZVR5cGUiOjAsIlBhcmVudFN0eWxlIjpudWxsfSwiUGFyZW50U3R5bGUiOm51bGx9LCJUaXRsZVN0eWxlIjp7IiRpZCI6IjIxMCIsIkZvbnRTZXR0aW5ncyI6eyIkaWQiOiIyMTEiLCJGb250U2l6ZSI6MTEsIkZvbnROYW1lIjoiQ2FsaWJyaSIsIklzQm9sZCI6dHJ1ZSwiSXNJdGFsaWMiOmZhbHNlLCJJc1VuZGVybGluZWQiOmZhbHNlLCJQYXJlbnRTdHlsZSI6bnVsbH0sIkF1dG9TaXplIjowLCJGb3JlZ3JvdW5kIjp7IiRpZCI6IjIxMiIsIkNvbG9yIjp7IiRpZCI6IjIxM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cmVmIjoiNzMifSwiSXNWaXNpYmxlIjp0cnVlLCJXaWR0aCI6MC4wLCJIZWlnaHQiOjAuMCwiQm9yZGVyU3R5bGUiOnsiJGlkIjoiMjE0IiwiTGluZUNvbG9yIjpudWxsLCJMaW5lV2VpZ2h0IjowLjAsIkxpbmVUeXBlIjowLCJQYXJlbnRTdHlsZSI6bnVsbH0sIlBhcmVudFN0eWxlIjpudWxsfSwiRGF0ZVN0eWxlIjp7IiRpZCI6IjIxNSIsIkZvbnRTZXR0aW5ncyI6eyIkaWQiOiIyMTYiLCJGb250U2l6ZSI6MTAsIkZvbnROYW1lIjoiQ2FsaWJyaSIsIklzQm9sZCI6ZmFsc2UsIklzSXRhbGljIjpmYWxzZSwiSXNVbmRlcmxpbmVkIjpmYWxzZSwiUGFyZW50U3R5bGUiOm51bGx9LCJBdXRvU2l6ZSI6MCwiRm9yZWdyb3VuZCI6eyIkaWQiOiIyMTciLCJDb2xvciI6eyIkaWQiOiIyMT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yMTkiLCJMaW5lQ29sb3IiOm51bGwsIkxpbmVXZWlnaHQiOjAuMCwiTGluZVR5cGUiOjAsIlBhcmVudFN0eWxlIjpudWxsfSwiUGFyZW50U3R5bGUiOm51bGx9LCJEYXRlRm9ybWF0Ijp7IiRyZWYiOiI4MSJ9LCJJc1Zpc2libGUiOnRydWUsIlBhcmVudFN0eWxlIjpudWxsfSwiSW5kZXgiOjIsIlBlcmNlbnRhZ2VDb21wbGV0ZSI6bnVsbCwiUG9zaXRpb24iOnsiUmF0aW8iOjAuMCwiSXNDdXN0b20iOmZhbHNlfSwiRGF0ZUZvcm1hdCI6eyIkcmVmIjoiODEifSwiUmVsYXRlZFRhc2tJZCI6IjAwMDAwMDAwLTAwMDAtMDAwMC0wMDAwLTAwMDAwMDAwMDAwMCIsIklkIjoiNjA1YmFiYzktNDI0Yi00YjM3LTk4MTEtNzE0NTgwYzY3MTc2IiwiSW1wb3J0SWQiOm51bGwsIlRpdGxlIjoiSnVodGtvbWlzam9uIiwiTm90ZSI6bnVsbCwiSHlwZXJsaW5rIjp7IiRpZCI6IjIyMCIsIkFkZHJlc3MiOiIiLCJTdWJBZGRyZXNzIjoiIn0sIklzQ2hhbmdlZCI6ZmFsc2UsIklzTmV3IjpmYWxzZX0seyIkaWQiOiIyMjEiLCJEYXRlIjoiMjAyMS0wMi0xMVQxNzowMDowMFoiLCJTdHlsZSI6eyIkaWQiOiIyMjIiLCJTaGFwZSI6MiwiQ29ubmVjdG9yTWFyZ2luIjp7IiRyZWYiOiI1NCJ9LCJDb25uZWN0b3JTdHlsZSI6eyIkaWQiOiIyMjMiLCJMaW5lQ29sb3IiOnsiJHJlZiI6IjU2In0sIkxpbmVXZWlnaHQiOjEuMCwiTGluZVR5cGUiOjAsIlBhcmVudFN0eWxlIjpudWxsfSwiSXNCZWxvd1RpbWViYW5kIjpmYWxzZSwiUG9zaXRpb25PblRhc2siOjAsIkhpZGVEYXRlIjpmYWxzZSwiU2hhcGVTaXplIjoxLCJTcGFjaW5nIjoyLjAsIlBhZGRpbmciOnsiJHJlZiI6IjU4In0sIlNoYXBlU3R5bGUiOnsiJGlkIjoiMjI0IiwiTWFyZ2luIjp7IiRyZWYiOiI2MCJ9LCJQYWRkaW5nIjp7IiRyZWYiOiI2MSJ9LCJCYWNrZ3JvdW5kIjp7IiRpZCI6IjIyNSIsIkNvbG9yIjp7IiRpZCI6IjIyNiIsIkEiOjI1NSwiUiI6MCwiRyI6MTE0LCJCIjoxODh9fSwiSXNWaXNpYmxlIjp0cnVlLCJXaWR0aCI6MTMuMCwiSGVpZ2h0IjoxMy4wLCJCb3JkZXJTdHlsZSI6eyIkaWQiOiIyMjciLCJMaW5lQ29sb3IiOnsiJHJlZiI6IjY1In0sIkxpbmVXZWlnaHQiOjAuMCwiTGluZVR5cGUiOjAsIlBhcmVudFN0eWxlIjpudWxsfSwiUGFyZW50U3R5bGUiOm51bGx9LCJUaXRsZVN0eWxlIjp7IiRpZCI6IjIyOCIsIkZvbnRTZXR0aW5ncyI6eyIkaWQiOiIyMjkiLCJGb250U2l6ZSI6MTEsIkZvbnROYW1lIjoiQ2FsaWJyaSIsIklzQm9sZCI6dHJ1ZSwiSXNJdGFsaWMiOmZhbHNlLCJJc1VuZGVybGluZWQiOmZhbHNlLCJQYXJlbnRTdHlsZSI6bnVsbH0sIkF1dG9TaXplIjowLCJGb3JlZ3JvdW5kIjp7IiRpZCI6IjIzMCIsIkNvbG9yIjp7IiRpZCI6IjIzM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cmVmIjoiNzMifSwiSXNWaXNpYmxlIjp0cnVlLCJXaWR0aCI6MC4wLCJIZWlnaHQiOjAuMCwiQm9yZGVyU3R5bGUiOnsiJGlkIjoiMjMyIiwiTGluZUNvbG9yIjpudWxsLCJMaW5lV2VpZ2h0IjowLjAsIkxpbmVUeXBlIjowLCJQYXJlbnRTdHlsZSI6bnVsbH0sIlBhcmVudFN0eWxlIjpudWxsfSwiRGF0ZVN0eWxlIjp7IiRpZCI6IjIzMyIsIkZvbnRTZXR0aW5ncyI6eyIkaWQiOiIyMzQiLCJGb250U2l6ZSI6MTAsIkZvbnROYW1lIjoiQ2FsaWJyaSIsIklzQm9sZCI6ZmFsc2UsIklzSXRhbGljIjpmYWxzZSwiSXNVbmRlcmxpbmVkIjpmYWxzZSwiUGFyZW50U3R5bGUiOm51bGx9LCJBdXRvU2l6ZSI6MCwiRm9yZWdyb3VuZCI6eyIkaWQiOiIyMzUiLCJDb2xvciI6eyIkaWQiOiIyMz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yMzciLCJMaW5lQ29sb3IiOm51bGwsIkxpbmVXZWlnaHQiOjAuMCwiTGluZVR5cGUiOjAsIlBhcmVudFN0eWxlIjpudWxsfSwiUGFyZW50U3R5bGUiOm51bGx9LCJEYXRlRm9ybWF0Ijp7IiRyZWYiOiI4MSJ9LCJJc1Zpc2libGUiOnRydWUsIlBhcmVudFN0eWxlIjpudWxsfSwiSW5kZXgiOjMsIlBlcmNlbnRhZ2VDb21wbGV0ZSI6bnVsbCwiUG9zaXRpb24iOnsiUmF0aW8iOjAuMCwiSXNDdXN0b20iOmZhbHNlfSwiRGF0ZUZvcm1hdCI6eyIkcmVmIjoiODEifSwiUmVsYXRlZFRhc2tJZCI6IjAwMDAwMDAwLTAwMDAtMDAwMC0wMDAwLTAwMDAwMDAwMDAwMCIsIklkIjoiNjk2OGQwMTItMjUwMi00OTc5LTgyZGMtODA4Y2U4MDI4NWNhIiwiSW1wb3J0SWQiOm51bGwsIlRpdGxlIjoiSnVodGtvbWlzam9uIiwiTm90ZSI6bnVsbCwiSHlwZXJsaW5rIjp7IiRpZCI6IjIzOCIsIkFkZHJlc3MiOiIiLCJTdWJBZGRyZXNzIjoiIn0sIklzQ2hhbmdlZCI6ZmFsc2UsIklzTmV3IjpmYWxzZX0seyIkaWQiOiIyMzkiLCJEYXRlIjoiMjAyMS0wMy0zMVQxNzowMDowMCIsIlN0eWxlIjp7IiRpZCI6IjI0MCIsIlNoYXBlIjoxOCwiQ29ubmVjdG9yTWFyZ2luIjp7IiRyZWYiOiI1NCJ9LCJDb25uZWN0b3JTdHlsZSI6eyIkaWQiOiIyNDEiLCJMaW5lQ29sb3IiOnsiJHJlZiI6IjU2In0sIkxpbmVXZWlnaHQiOjEuMCwiTGluZVR5cGUiOjAsIlBhcmVudFN0eWxlIjpudWxsfSwiSXNCZWxvd1RpbWViYW5kIjpmYWxzZSwiUG9zaXRpb25PblRhc2siOjAsIkhpZGVEYXRlIjpmYWxzZSwiU2hhcGVTaXplIjowLCJTcGFjaW5nIjoyLjAsIlBhZGRpbmciOnsiJHJlZiI6IjU4In0sIlNoYXBlU3R5bGUiOnsiJGlkIjoiMjQyIiwiTWFyZ2luIjp7IiRyZWYiOiI2MCJ9LCJQYWRkaW5nIjp7IiRyZWYiOiI2MSJ9LCJCYWNrZ3JvdW5kIjp7IiRpZCI6IjI0MyIsIkNvbG9yIjp7IiRpZCI6IjI0NCIsIkEiOjI1NSwiUiI6MjM0LCJHIjoyMiwiQiI6MzB9fSwiSXNWaXNpYmxlIjp0cnVlLCJXaWR0aCI6MTQuMCwiSGVpZ2h0IjoxNC4wLCJCb3JkZXJTdHlsZSI6eyIkaWQiOiIyNDUiLCJMaW5lQ29sb3IiOnsiJHJlZiI6IjY1In0sIkxpbmVXZWlnaHQiOjAuMCwiTGluZVR5cGUiOjAsIlBhcmVudFN0eWxlIjpudWxsfSwiUGFyZW50U3R5bGUiOm51bGx9LCJUaXRsZVN0eWxlIjp7IiRpZCI6IjI0NiIsIkZvbnRTZXR0aW5ncyI6eyIkaWQiOiIyNDciLCJGb250U2l6ZSI6MTEsIkZvbnROYW1lIjoiQ2FsaWJyaSIsIklzQm9sZCI6dHJ1ZSwiSXNJdGFsaWMiOmZhbHNlLCJJc1VuZGVybGluZWQiOmZhbHNlLCJQYXJlbnRTdHlsZSI6bnVsbH0sIkF1dG9TaXplIjowLCJGb3JlZ3JvdW5kIjp7IiRpZCI6IjI0OCIsIkNvbG9yIjp7IiRpZCI6IjI0OSIsIkEiOjI1NSwiUiI6MjM0LCJHIjoyMiwiQiI6MzB9fSwiTWF4V2lkdGgiOjIwMC4wLCJNYXhIZWlnaHQiOiJJbmZpbml0eSIsIlNtYXJ0Rm9yZWdyb3VuZElzQWN0aXZlIjpmYWxzZSwiSG9yaXpvbnRhbEFsaWdubWVudCI6MiwiVmVydGljYWxBbGlnbm1lbnQiOjAsIlNtYXJ0Rm9yZWdyb3VuZCI6bnVsbCwiQmFja2dyb3VuZEZpbGxUeXBlIjowLCJNYXJnaW4iOnsiJHJlZiI6IjcxIn0sIlBhZGRpbmciOnsiJHJlZiI6IjcyIn0sIkJhY2tncm91bmQiOnsiJHJlZiI6IjczIn0sIklzVmlzaWJsZSI6dHJ1ZSwiV2lkdGgiOjAuMCwiSGVpZ2h0IjowLjAsIkJvcmRlclN0eWxlIjp7IiRpZCI6IjI1MCIsIkxpbmVDb2xvciI6bnVsbCwiTGluZVdlaWdodCI6MC4wLCJMaW5lVHlwZSI6MCwiUGFyZW50U3R5bGUiOm51bGx9LCJQYXJlbnRTdHlsZSI6bnVsbH0sIkRhdGVTdHlsZSI6eyIkaWQiOiIyNTEiLCJGb250U2V0dGluZ3MiOnsiJGlkIjoiMjUyIiwiRm9udFNpemUiOjEwLCJGb250TmFtZSI6IkNhbGlicmkiLCJJc0JvbGQiOmZhbHNlLCJJc0l0YWxpYyI6ZmFsc2UsIklzVW5kZXJsaW5lZCI6ZmFsc2UsIlBhcmVudFN0eWxlIjpudWxsfSwiQXV0b1NpemUiOjAsIkZvcmVncm91bmQiOnsiJGlkIjoiMjUzIiwiQ29sb3IiOnsiJGlkIjoiMjU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zgifSwiUGFkZGluZyI6eyIkcmVmIjoiNzkifSwiQmFja2dyb3VuZCI6eyIkcmVmIjoiODAifSwiSXNWaXNpYmxlIjp0cnVlLCJXaWR0aCI6MC4wLCJIZWlnaHQiOjAuMCwiQm9yZGVyU3R5bGUiOnsiJGlkIjoiMjU1IiwiTGluZUNvbG9yIjpudWxsLCJMaW5lV2VpZ2h0IjowLjAsIkxpbmVUeXBlIjowLCJQYXJlbnRTdHlsZSI6bnVsbH0sIlBhcmVudFN0eWxlIjpudWxsfSwiRGF0ZUZvcm1hdCI6eyIkcmVmIjoiODEifSwiSXNWaXNpYmxlIjp0cnVlLCJQYXJlbnRTdHlsZSI6bnVsbH0sIkluZGV4Ijo0LCJQZXJjZW50YWdlQ29tcGxldGUiOm51bGwsIlBvc2l0aW9uIjp7IlJhdGlvIjowLjAsIklzQ3VzdG9tIjpmYWxzZX0sIkRhdGVGb3JtYXQiOnsiJHJlZiI6IjgxIn0sIlJlbGF0ZWRUYXNrSWQiOiIwMDAwMDAwMC0wMDAwLTAwMDAtMDAwMC0wMDAwMDAwMDAwMDAiLCJJZCI6IjFjOTUyMzdiLTVmZDctNGM3Yi1iODhhLTA2MGJjMWU4Yjc2NiIsIkltcG9ydElkIjpudWxsLCJUaXRsZSI6IlTDpGh0YWVnIiwiTm90ZSI6bnVsbCwiSHlwZXJsaW5rIjp7IiRpZCI6IjI1NiIsIkFkZHJlc3MiOiIiLCJTdWJBZGRyZXNzIjoiIn0sIklzQ2hhbmdlZCI6ZmFsc2UsIklzTmV3IjpmYWxzZX1dLCJUYXNrcyI6W10sIlN3aW1sYW5lcyI6W3siJGlkIjoiMjU3IiwiSWQiOiJmZjkzMWZhYS04NjM5LTQxMTQtYTA3ZS04MjZkMzRjZjkyNmEiLCJJbmRleCI6NSwiSGVhZGVyVGV4dCI6IiBJIE1lZXNrb25uYSBrb2trdSBwYW5lbWluZSBqYSB0w7bDtmtvcnJhbGR1c2UgdMOkcHN1c3RhbWluZSIsIlN0eWxlIjp7IiRpZCI6IjI1OCIsIkhlYWRlclN0eWxlIjp7IiRpZCI6IjI1OSIsIlRleHRTdHlsZSI6eyIkaWQiOiIyNjAiLCJGb250U2V0dGluZ3MiOnsiJGlkIjoiMjYxIiwiRm9udFNpemUiOjE0LCJGb250TmFtZSI6IkNhbGlicmkiLCJJc0JvbGQiOnRydWUsIklzSXRhbGljIjpmYWxzZSwiSXNVbmRlcmxpbmVkIjpmYWxzZSwiUGFyZW50U3R5bGUiOm51bGx9LCJBdXRvU2l6ZSI6MCwiRm9yZWdyb3VuZCI6eyIkaWQiOiIyNjIiLCJDb2xvciI6eyIkaWQiOiIyNjMiLCJBIjoyNTUsIlIiOjAsIkciOjE2LCJCIjo0NX19LCJNYXhXaWR0aCI6MTc4LjQ5MzMzMzMzMzMzMzM0LCJNYXhIZWlnaHQiOjAuMCwiU21hcnRGb3JlZ3JvdW5kSXNBY3RpdmUiOmZhbHNlLCJIb3Jpem9udGFsQWxpZ25tZW50IjowLCJWZXJ0aWNhbEFsaWdubWVudCI6MCwiU21hcnRGb3JlZ3JvdW5kIjpudWxsLCJCYWNrZ3JvdW5kRmlsbFR5cGUiOjAsIk1hcmdpbiI6eyIkaWQiOiIyNjQiLCJUb3AiOjAsIkxlZnQiOjAsIlJpZ2h0IjowLCJCb3R0b20iOjB9LCJQYWRkaW5nIjp7IiRpZCI6IjI2NSIsIlRvcCI6MCwiTGVmdCI6MCwiUmlnaHQiOjAsIkJvdHRvbSI6MH0sIkJhY2tncm91bmQiOm51bGwsIklzVmlzaWJsZSI6ZmFsc2UsIldpZHRoIjowLjAsIkhlaWdodCI6MC4wLCJCb3JkZXJTdHlsZSI6bnVsbCwiUGFyZW50U3R5bGUiOm51bGx9LCJSZWN0YW5nbGVTdHlsZSI6eyIkaWQiOiIyNjYiLCJNYXJnaW4iOnsiJGlkIjoiMjY3IiwiVG9wIjowLCJMZWZ0IjowLCJSaWdodCI6MCwiQm90dG9tIjowfSwiUGFkZGluZyI6eyIkaWQiOiIyNjgiLCJUb3AiOjAsIkxlZnQiOjAsIlJpZ2h0IjowLCJCb3R0b20iOjB9LCJCYWNrZ3JvdW5kIjp7IiRpZCI6IjI2OSIsIkNvbG9yIjp7IiRpZCI6IjI3MCIsIkEiOjEyNywiUiI6MTUwLCJHIjoyMTQsIkIiOjY2fX0sIklzVmlzaWJsZSI6ZmFsc2UsIldpZHRoIjowLjAsIkhlaWdodCI6MC4wLCJCb3JkZXJTdHlsZSI6eyIkaWQiOiIyNzEiLCJMaW5lQ29sb3IiOnsiJGlkIjoiMjcyIiwiJHR5cGUiOiJOTFJFLkNvbW1vbi5Eb20uU29saWRDb2xvckJydXNoLCBOTFJFLkNvbW1vbiIsIkNvbG9yIjp7IiRpZCI6IjI3MyIsIkEiOjI1NSwiUiI6MCwiRyI6MTYsIkIiOjQ1fX0sIkxpbmVXZWlnaHQiOjAuMCwiTGluZVR5cGUiOjAsIlBhcmVudFN0eWxlIjpudWxsfSwiUGFyZW50U3R5bGUiOm51bGx9LCJNYXJnaW4iOnsiJGlkIjoiMjc0IiwiVG9wIjowLCJMZWZ0IjowLCJSaWdodCI6MCwiQm90dG9tIjowfSwiUGFkZGluZyI6eyIkaWQiOiIyNzUiLCJUb3AiOjAsIkxlZnQiOjAsIlJpZ2h0IjowLCJCb3R0b20iOjB9LCJCYWNrZ3JvdW5kIjpudWxsLCJJc1Zpc2libGUiOnRydWUsIldpZHRoIjowLjAsIkhlaWdodCI6MC4wLCJCb3JkZXJTdHlsZSI6bnVsbCwiUGFyZW50U3R5bGUiOm51bGx9LCJCYWNrZ3JvdW5kU3R5bGUiOnsiJGlkIjoiMjc2IiwiTWFyZ2luIjp7IiRpZCI6IjI3NyIsIlRvcCI6MCwiTGVmdCI6MCwiUmlnaHQiOjAsIkJvdHRvbSI6MH0sIlBhZGRpbmciOnsiJGlkIjoiMjc4IiwiVG9wIjowLCJMZWZ0IjowLCJSaWdodCI6MCwiQm90dG9tIjowfSwiQmFja2dyb3VuZCI6eyIkaWQiOiIyNzkiLCJDb2xvciI6eyIkaWQiOiIyODAiLCJBIjozOCwiUiI6MTUwLCJHIjoyMTQsIkIiOjY2fX0sIklzVmlzaWJsZSI6dHJ1ZSwiV2lkdGgiOjAuMCwiSGVpZ2h0IjowLjAsIkJvcmRlclN0eWxlIjp7IiRpZCI6IjI4MSIsIkxpbmVDb2xvciI6eyIkaWQiOiIyODIiLCIkdHlwZSI6Ik5MUkUuQ29tbW9uLkRvbS5Tb2xpZENvbG9yQnJ1c2gsIE5MUkUuQ29tbW9uIiwiQ29sb3IiOnsiJGlkIjoiMjgzIiwiQSI6MjU1LCJSIjowLCJHIjoxNiwiQiI6NDV9fSwiTGluZVdlaWdodCI6MC4wLCJMaW5lVHlwZSI6MCwiUGFyZW50U3R5bGUiOm51bGx9LCJQYXJlbnRTdHlsZSI6bnVsbH0sIklzQWJvdmVUaW1lYmFuZCI6ZmFsc2UsIk1hcmdpbiI6eyIkaWQiOiIyODQiLCJUb3AiOjAsIkxlZnQiOjAsIlJpZ2h0IjowLCJCb3R0b20iOjB9LCJQYWRkaW5nIjp7IiRpZCI6IjI4NSIsIlRvcCI6MCwiTGVmdCI6MCwiUmlnaHQiOjAsIkJvdHRvbSI6MH0sIklzVmlzaWJsZSI6dHJ1ZSwiV2lkdGgiOjAuMCwiSGVpZ2h0IjowLjAsIkJvcmRlclN0eWxlIjpudWxsLCJQYXJlbnRTdHlsZSI6bnVsbH0sIlRhc2tzIjpbeyIkaWQiOiIyODYiLCJfYXR0YWNoZWRNaWxlc3RvbmVzIjpbXSwiVGFza0RlZmluaXRpb24iOnsiJGlkIjoiMjg3IiwiR3JvdXBOYW1lIjpudWxsLCJTdGFydERhdGUiOiIyMDE5LTEyLTE5VDA4OjAwOjAwWiIsIkVuZERhdGUiOiIyMDIwLTAxLTE3VDE3OjAwOjAwWiIsIlBlcmNlbnRhZ2VDb21wbGV0ZSI6MTAwLjAsIlN0eWxlIjp7IiRpZCI6IjI4OCIsIlNoYXBlIjoxLCJTaGFwZVRoaWNrbmVzcyI6MCwiRHVyYXRpb25Gb3JtYXQiOjAsIkluY2x1ZGVOb25Xb3JraW5nRGF5c0luRHVyYXRpb24iOmZhbHNlLCJQZXJjZW50YWdlQ29tcGxldGVTdHlsZSI6eyIkaWQiOiIyODkiLCJGb250U2V0dGluZ3MiOnsiJGlkIjoiMjkwIiwiRm9udFNpemUiOjEwLCJGb250TmFtZSI6IkNhbGlicmkiLCJJc0JvbGQiOmZhbHNlLCJJc0l0YWxpYyI6ZmFsc2UsIklzVW5kZXJsaW5lZCI6ZmFsc2UsIlBhcmVudFN0eWxlIjpudWxsfSwiQXV0b1NpemUiOjAsIkZvcmVncm91bmQiOnsiJGlkIjoiMjkxIiwiQ29sb3IiOnsiJGlkIjoiMjkyIiwiQSI6MjU1LCJSIjoyMzcsIkciOjEyNSwiQiI6NDl9fSwiTWF4V2lkdGgiOjIwMC4wLCJNYXhIZWlnaHQiOiJJbmZpbml0eSIsIlNtYXJ0Rm9yZWdyb3VuZElzQWN0aXZlIjpmYWxzZSwiSG9yaXpvbnRhbEFsaWdubWVudCI6MSwiVmVydGljYWxBbGlnbm1lbnQiOjAsIlNtYXJ0Rm9yZWdyb3VuZCI6bnVsbCwiQmFja2dyb3VuZEZpbGxUeXBlIjowLCJNYXJnaW4iOnsiJGlkIjoiMjkzIiwiVG9wIjowLCJMZWZ0IjowLCJSaWdodCI6MCwiQm90dG9tIjowfSwiUGFkZGluZyI6eyIkaWQiOiIyOTQiLCJUb3AiOjAsIkxlZnQiOjAsIlJpZ2h0IjowLCJCb3R0b20iOjB9LCJCYWNrZ3JvdW5kIjp7IiRyZWYiOiI4OSJ9LCJJc1Zpc2libGUiOnRydWUsIldpZHRoIjowLjAsIkhlaWdodCI6MC4wLCJCb3JkZXJTdHlsZSI6eyIkaWQiOiIyOTUiLCJMaW5lQ29sb3IiOm51bGwsIkxpbmVXZWlnaHQiOjAuMCwiTGluZVR5cGUiOjAsIlBhcmVudFN0eWxlIjpudWxsfSwiUGFyZW50U3R5bGUiOm51bGx9LCJEdXJhdGlvblN0eWxlIjp7IiRpZCI6IjI5NiIsIkZvbnRTZXR0aW5ncyI6eyIkaWQiOiIyOTciLCJGb250U2l6ZSI6MTAsIkZvbnROYW1lIjoiQ2FsaWJyaSIsIklzQm9sZCI6ZmFsc2UsIklzSXRhbGljIjpmYWxzZSwiSXNVbmRlcmxpbmVkIjpmYWxzZSwiUGFyZW50U3R5bGUiOm51bGx9LCJBdXRvU2l6ZSI6MCwiRm9yZWdyb3VuZCI6eyIkaWQiOiIyOTgiLCJDb2xvciI6eyIkcmVmIjoiOTMifX0sIk1heFdpZHRoIjoyMDAuMCwiTWF4SGVpZ2h0IjoiSW5maW5pdHkiLCJTbWFydEZvcmVncm91bmRJc0FjdGl2ZSI6ZmFsc2UsIkhvcml6b250YWxBbGlnbm1lbnQiOjAsIlZlcnRpY2FsQWxpZ25tZW50IjowLCJTbWFydEZvcmVncm91bmQiOm51bGwsIkJhY2tncm91bmRGaWxsVHlwZSI6MCwiTWFyZ2luIjp7IiRpZCI6IjI5OSIsIlRvcCI6MCwiTGVmdCI6MCwiUmlnaHQiOjAsIkJvdHRvbSI6MH0sIlBhZGRpbmciOnsiJGlkIjoiMzAwIiwiVG9wIjowLCJMZWZ0IjowLCJSaWdodCI6MCwiQm90dG9tIjowfSwiQmFja2dyb3VuZCI6eyIkcmVmIjoiOTYifSwiSXNWaXNpYmxlIjp0cnVlLCJXaWR0aCI6MC4wLCJIZWlnaHQiOjAuMCwiQm9yZGVyU3R5bGUiOnsiJGlkIjoiMzAxIiwiTGluZUNvbG9yIjpudWxsLCJMaW5lV2VpZ2h0IjowLjAsIkxpbmVUeXBlIjowLCJQYXJlbnRTdHlsZSI6bnVsbH0sIlBhcmVudFN0eWxlIjpudWxsfSwiSG9yaXpvbnRhbENvbm5lY3RvclN0eWxlIjp7IiRpZCI6IjMwMiIsIkxpbmVDb2xvciI6eyIkcmVmIjoiOTgifSwiTGluZVdlaWdodCI6MS4wLCJMaW5lVHlwZSI6MCwiUGFyZW50U3R5bGUiOm51bGx9LCJWZXJ0aWNhbENvbm5lY3RvclN0eWxlIjp7IiRpZCI6IjMwMyIsIkxpbmVDb2xvciI6eyIkcmVmIjoiMTAxIn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zA0IiwiTWFyZ2luIjp7IiRpZCI6IjMwNSIsIlRvcCI6MCwiTGVmdCI6NCwiUmlnaHQiOjQsIkJvdHRvbSI6MH0sIlBhZGRpbmciOnsiJGlkIjoiMzA2IiwiVG9wIjowLCJMZWZ0IjowLCJSaWdodCI6MCwiQm90dG9tIjowfSwiQmFja2dyb3VuZCI6eyIkaWQiOiIzMDciLCJDb2xvciI6eyIkaWQiOiIzMDgiLCJBIjoyNTUsIlIiOjAsIkciOjExNCwiQiI6MTg4fX0sIklzVmlzaWJsZSI6dHJ1ZSwiV2lkdGgiOjAuMCwiSGVpZ2h0IjoxMC4wLCJCb3JkZXJTdHlsZSI6eyIkaWQiOiIzMDkiLCJMaW5lQ29sb3IiOnsiJGlkIjoiMzEwIiwiJHR5cGUiOiJOTFJFLkNvbW1vbi5Eb20uU29saWRDb2xvckJydXNoLCBOTFJFLkNvbW1vbiIsIkNvbG9yIjp7IiRpZCI6IjMxMSIsIkEiOjI1NSwiUiI6MjU1LCJHIjowLCJCIjowfX0sIkxpbmVXZWlnaHQiOjAuMCwiTGluZVR5cGUiOjAsIlBhcmVudFN0eWxlIjpudWxsfSwiUGFyZW50U3R5bGUiOm51bGx9LCJUaXRsZVN0eWxlIjp7IiRpZCI6IjMxMiIsIkZvbnRTZXR0aW5ncyI6eyIkaWQiOiIzMTMiLCJGb250U2l6ZSI6MTEsIkZvbnROYW1lIjoiQ2FsaWJyaSIsIklzQm9sZCI6dHJ1ZSwiSXNJdGFsaWMiOmZhbHNlLCJJc1VuZGVybGluZWQiOmZhbHNlLCJQYXJlbnRTdHlsZSI6bnVsbH0sIkF1dG9TaXplIjowLCJGb3JlZ3JvdW5kIjp7IiRpZCI6IjMxNCIsIkNvbG9yIjp7IiRpZCI6IjMxN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zMTYiLCJUb3AiOjAsIkxlZnQiOjAsIlJpZ2h0IjowLCJCb3R0b20iOjB9LCJQYWRkaW5nIjp7IiRpZCI6IjMxNyIsIlRvcCI6MCwiTGVmdCI6MCwiUmlnaHQiOjAsIkJvdHRvbSI6MH0sIkJhY2tncm91bmQiOnsiJHJlZiI6IjExNyJ9LCJJc1Zpc2libGUiOnRydWUsIldpZHRoIjowLjAsIkhlaWdodCI6MC4wLCJCb3JkZXJTdHlsZSI6eyIkaWQiOiIzMTgiLCJMaW5lQ29sb3IiOm51bGwsIkxpbmVXZWlnaHQiOjAuMCwiTGluZVR5cGUiOjAsIlBhcmVudFN0eWxlIjpudWxsfSwiUGFyZW50U3R5bGUiOm51bGx9LCJEYXRlU3R5bGUiOnsiJGlkIjoiMzE5IiwiRm9udFNldHRpbmdzIjp7IiRpZCI6IjMyMCIsIkZvbnRTaXplIjoxMCwiRm9udE5hbWUiOiJDYWxpYnJpIiwiSXNCb2xkIjpmYWxzZSwiSXNJdGFsaWMiOmZhbHNlLCJJc1VuZGVybGluZWQiOmZhbHNlLCJQYXJlbnRTdHlsZSI6bnVsbH0sIkF1dG9TaXplIjowLCJGb3JlZ3JvdW5kIjp7IiRpZCI6IjMyMSIsIkNvbG9yIjp7IiRpZCI6IjMy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IzIiwiVG9wIjowLCJMZWZ0IjowLCJSaWdodCI6MCwiQm90dG9tIjowfSwiUGFkZGluZyI6eyIkaWQiOiIzMjQiLCJUb3AiOjAsIkxlZnQiOjAsIlJpZ2h0IjowLCJCb3R0b20iOjB9LCJCYWNrZ3JvdW5kIjp7IiRyZWYiOiIxMjQifSwiSXNWaXNpYmxlIjp0cnVlLCJXaWR0aCI6MC4wLCJIZWlnaHQiOjAuMCwiQm9yZGVyU3R5bGUiOnsiJGlkIjoiMzI1IiwiTGluZUNvbG9yIjpudWxsLCJMaW5lV2VpZ2h0IjowLjAsIkxpbmVUeXBlIjowLCJQYXJlbnRTdHlsZSI6bnVsbH0sIlBhcmVudFN0eWxlIjpudWxsfSwiRGF0ZUZvcm1hdCI6eyIkaWQiOiIzM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NiwiU21hcnREdXJhdGlvbkFjdGl2YXRlZCI6ZmFsc2UsIkRhdGVGb3JtYXQiOnsiJHJlZiI6IjMyNiJ9LCJJZCI6ImE0MzhkNzY4LTE0NDEtNDg2ZC1iZTRhLTk5YjRiY2FlNGJmMiIsIkltcG9ydElkIjoiMjQ3Mzk2RjctODk0Ni1FQTExLUFCRUItQzg1Qjc2RUE3QTU3IiwiVGl0bGUiOiJKdWh0a29taXNqb25pIGphIHTDtsO2csO8aG1hZGUgbW9vZHVzdGFtaW5lIiwiTm90ZSI6bnVsbCwiSHlwZXJsaW5rIjp7IiRpZCI6IjMyNyIsIkFkZHJlc3MiOiIiLCJTdWJBZGRyZXNzIjoiIn0sIklzQ2hhbmdlZCI6ZmFsc2UsIklzTmV3IjpmYWxzZX0sIkluZGV4IjowfSx7IiRpZCI6IjMyOCIsIl9hdHRhY2hlZE1pbGVzdG9uZXMiOltdLCJUYXNrRGVmaW5pdGlvbiI6eyIkaWQiOiIzMjkiLCJHcm91cE5hbWUiOm51bGwsIlN0YXJ0RGF0ZSI6IjIwMTktMTItMTlUMDg6MDA6MDBaIiwiRW5kRGF0ZSI6IjIwMjAtMDEtMjJUMTc6MDA6MDBaIiwiUGVyY2VudGFnZUNvbXBsZXRlIjoxMDAuMCwiU3R5bGUiOnsiJGlkIjoiMzMwIiwiU2hhcGUiOjEsIlNoYXBlVGhpY2tuZXNzIjowLCJEdXJhdGlvbkZvcm1hdCI6MCwiSW5jbHVkZU5vbldvcmtpbmdEYXlzSW5EdXJhdGlvbiI6ZmFsc2UsIlBlcmNlbnRhZ2VDb21wbGV0ZVN0eWxlIjp7IiRpZCI6IjMzMSIsIkZvbnRTZXR0aW5ncyI6eyIkaWQiOiIzMzIiLCJGb250U2l6ZSI6MTAsIkZvbnROYW1lIjoiQ2FsaWJyaSIsIklzQm9sZCI6ZmFsc2UsIklzSXRhbGljIjpmYWxzZSwiSXNVbmRlcmxpbmVkIjpmYWxzZSwiUGFyZW50U3R5bGUiOm51bGx9LCJBdXRvU2l6ZSI6MCwiRm9yZWdyb3VuZCI6eyIkaWQiOiIzMzMiLCJDb2xvciI6eyIkaWQiOiIzMzQiLCJBIjoyNTUsIlIiOjIzNywiRyI6MTI1LCJCIjo0OX19LCJNYXhXaWR0aCI6MjAwLjAsIk1heEhlaWdodCI6IkluZmluaXR5IiwiU21hcnRGb3JlZ3JvdW5kSXNBY3RpdmUiOmZhbHNlLCJIb3Jpem9udGFsQWxpZ25tZW50IjoxLCJWZXJ0aWNhbEFsaWdubWVudCI6MCwiU21hcnRGb3JlZ3JvdW5kIjpudWxsLCJCYWNrZ3JvdW5kRmlsbFR5cGUiOjAsIk1hcmdpbiI6eyIkaWQiOiIzMzUiLCJUb3AiOjAsIkxlZnQiOjAsIlJpZ2h0IjowLCJCb3R0b20iOjB9LCJQYWRkaW5nIjp7IiRpZCI6IjMzNiIsIlRvcCI6MCwiTGVmdCI6MCwiUmlnaHQiOjAsIkJvdHRvbSI6MH0sIkJhY2tncm91bmQiOnsiJHJlZiI6Ijg5In0sIklzVmlzaWJsZSI6dHJ1ZSwiV2lkdGgiOjAuMCwiSGVpZ2h0IjowLjAsIkJvcmRlclN0eWxlIjp7IiRpZCI6IjMzNyIsIkxpbmVDb2xvciI6bnVsbCwiTGluZVdlaWdodCI6MC4wLCJMaW5lVHlwZSI6MCwiUGFyZW50U3R5bGUiOm51bGx9LCJQYXJlbnRTdHlsZSI6bnVsbH0sIkR1cmF0aW9uU3R5bGUiOnsiJGlkIjoiMzM4IiwiRm9udFNldHRpbmdzIjp7IiRpZCI6IjMzOSIsIkZvbnRTaXplIjoxMCwiRm9udE5hbWUiOiJDYWxpYnJpIiwiSXNCb2xkIjpmYWxzZSwiSXNJdGFsaWMiOmZhbHNlLCJJc1VuZGVybGluZWQiOmZhbHNlLCJQYXJlbnRTdHlsZSI6bnVsbH0sIkF1dG9TaXplIjowLCJGb3JlZ3JvdW5kIjp7IiRpZCI6IjM0MCIsIkNvbG9yIjp7IiRyZWYiOiI5MyJ9fSwiTWF4V2lkdGgiOjIwMC4wLCJNYXhIZWlnaHQiOiJJbmZpbml0eSIsIlNtYXJ0Rm9yZWdyb3VuZElzQWN0aXZlIjpmYWxzZSwiSG9yaXpvbnRhbEFsaWdubWVudCI6MCwiVmVydGljYWxBbGlnbm1lbnQiOjAsIlNtYXJ0Rm9yZWdyb3VuZCI6bnVsbCwiQmFja2dyb3VuZEZpbGxUeXBlIjowLCJNYXJnaW4iOnsiJGlkIjoiMzQxIiwiVG9wIjowLCJMZWZ0IjowLCJSaWdodCI6MCwiQm90dG9tIjowfSwiUGFkZGluZyI6eyIkaWQiOiIzNDIiLCJUb3AiOjAsIkxlZnQiOjAsIlJpZ2h0IjowLCJCb3R0b20iOjB9LCJCYWNrZ3JvdW5kIjp7IiRyZWYiOiI5NiJ9LCJJc1Zpc2libGUiOnRydWUsIldpZHRoIjowLjAsIkhlaWdodCI6MC4wLCJCb3JkZXJTdHlsZSI6eyIkaWQiOiIzNDMiLCJMaW5lQ29sb3IiOm51bGwsIkxpbmVXZWlnaHQiOjAuMCwiTGluZVR5cGUiOjAsIlBhcmVudFN0eWxlIjpudWxsfSwiUGFyZW50U3R5bGUiOm51bGx9LCJIb3Jpem9udGFsQ29ubmVjdG9yU3R5bGUiOnsiJGlkIjoiMzQ0IiwiTGluZUNvbG9yIjp7IiRyZWYiOiI5OCJ9LCJMaW5lV2VpZ2h0IjoxLjAsIkxpbmVUeXBlIjowLCJQYXJlbnRTdHlsZSI6bnVsbH0sIlZlcnRpY2FsQ29ubmVjdG9yU3R5bGUiOnsiJGlkIjoiMzQ1IiwiTGluZUNvbG9yIjp7IiRyZWYiOiIxMDEi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zNDYiLCJNYXJnaW4iOnsiJGlkIjoiMzQ3IiwiVG9wIjowLCJMZWZ0Ijo0LCJSaWdodCI6NCwiQm90dG9tIjowfSwiUGFkZGluZyI6eyIkaWQiOiIzNDgiLCJUb3AiOjAsIkxlZnQiOjAsIlJpZ2h0IjowLCJCb3R0b20iOjB9LCJCYWNrZ3JvdW5kIjp7IiRpZCI6IjM0OSIsIkNvbG9yIjp7IiRpZCI6IjM1MCIsIkEiOjI1NSwiUiI6MCwiRyI6MTE0LCJCIjoxODh9fSwiSXNWaXNpYmxlIjp0cnVlLCJXaWR0aCI6MC4wLCJIZWlnaHQiOjEwLjAsIkJvcmRlclN0eWxlIjp7IiRpZCI6IjM1MSIsIkxpbmVDb2xvciI6eyIkaWQiOiIzNTIiLCIkdHlwZSI6Ik5MUkUuQ29tbW9uLkRvbS5Tb2xpZENvbG9yQnJ1c2gsIE5MUkUuQ29tbW9uIiwiQ29sb3IiOnsiJGlkIjoiMzUzIiwiQSI6MjU1LCJSIjoyNTUsIkciOjAsIkIiOjB9fSwiTGluZVdlaWdodCI6MC4wLCJMaW5lVHlwZSI6MCwiUGFyZW50U3R5bGUiOm51bGx9LCJQYXJlbnRTdHlsZSI6bnVsbH0sIlRpdGxlU3R5bGUiOnsiJGlkIjoiMzU0IiwiRm9udFNldHRpbmdzIjp7IiRpZCI6IjM1NSIsIkZvbnRTaXplIjoxMSwiRm9udE5hbWUiOiJDYWxpYnJpIiwiSXNCb2xkIjp0cnVlLCJJc0l0YWxpYyI6ZmFsc2UsIklzVW5kZXJsaW5lZCI6ZmFsc2UsIlBhcmVudFN0eWxlIjpudWxsfSwiQXV0b1NpemUiOjAsIkZvcmVncm91bmQiOnsiJGlkIjoiMzU2IiwiQ29sb3IiOnsiJGlkIjoiMzU3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M1OCIsIlRvcCI6MCwiTGVmdCI6MCwiUmlnaHQiOjAsIkJvdHRvbSI6MH0sIlBhZGRpbmciOnsiJGlkIjoiMzU5IiwiVG9wIjowLCJMZWZ0IjowLCJSaWdodCI6MCwiQm90dG9tIjowfSwiQmFja2dyb3VuZCI6eyIkcmVmIjoiMTE3In0sIklzVmlzaWJsZSI6dHJ1ZSwiV2lkdGgiOjAuMCwiSGVpZ2h0IjowLjAsIkJvcmRlclN0eWxlIjp7IiRpZCI6IjM2MCIsIkxpbmVDb2xvciI6bnVsbCwiTGluZVdlaWdodCI6MC4wLCJMaW5lVHlwZSI6MCwiUGFyZW50U3R5bGUiOm51bGx9LCJQYXJlbnRTdHlsZSI6bnVsbH0sIkRhdGVTdHlsZSI6eyIkaWQiOiIzNjEiLCJGb250U2V0dGluZ3MiOnsiJGlkIjoiMzYyIiwiRm9udFNpemUiOjEwLCJGb250TmFtZSI6IkNhbGlicmkiLCJJc0JvbGQiOmZhbHNlLCJJc0l0YWxpYyI6ZmFsc2UsIklzVW5kZXJsaW5lZCI6ZmFsc2UsIlBhcmVudFN0eWxlIjpudWxsfSwiQXV0b1NpemUiOjAsIkZvcmVncm91bmQiOnsiJGlkIjoiMzYzIiwiQ29sb3IiOnsiJGlkIjoiMzY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jUiLCJUb3AiOjAsIkxlZnQiOjAsIlJpZ2h0IjowLCJCb3R0b20iOjB9LCJQYWRkaW5nIjp7IiRpZCI6IjM2NiIsIlRvcCI6MCwiTGVmdCI6MCwiUmlnaHQiOjAsIkJvdHRvbSI6MH0sIkJhY2tncm91bmQiOnsiJHJlZiI6IjEyNCJ9LCJJc1Zpc2libGUiOnRydWUsIldpZHRoIjowLjAsIkhlaWdodCI6MC4wLCJCb3JkZXJTdHlsZSI6eyIkaWQiOiIzNjciLCJMaW5lQ29sb3IiOm51bGwsIkxpbmVXZWlnaHQiOjAuMCwiTGluZVR5cGUiOjAsIlBhcmVudFN0eWxlIjpudWxsfSwiUGFyZW50U3R5bGUiOm51bGx9LCJEYXRlRm9ybWF0Ijp7IiRpZCI6IjM2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3LCJTbWFydER1cmF0aW9uQWN0aXZhdGVkIjpmYWxzZSwiRGF0ZUZvcm1hdCI6eyIkcmVmIjoiMzY4In0sIklkIjoiODcxM2ZjYTEtZDVlMC00OWJmLTgwNmYtOTc2YzBlZjJkYWIwIiwiSW1wb3J0SWQiOiIyRjczOTZGNy04OTQ2LUVBMTEtQUJFQi1DODVCNzZFQTdBNTciLCJUaXRsZSI6IlByb2pla3RpcGxhYW5pIGtvb3N0YW1pbmUiLCJOb3RlIjpudWxsLCJIeXBlcmxpbmsiOnsiJGlkIjoiMzY5IiwiQWRkcmVzcyI6IiIsIlN1YkFkZHJlc3MiOiIifSwiSXNDaGFuZ2VkIjpmYWxzZSwiSXNOZXciOmZhbHNlfSwiSW5kZXgiOjB9LHsiJGlkIjoiMzcwIiwiX2F0dGFjaGVkTWlsZXN0b25lcyI6W10sIlRhc2tEZWZpbml0aW9uIjp7IiRpZCI6IjM3MSIsIkdyb3VwTmFtZSI6bnVsbCwiU3RhcnREYXRlIjoiMjAxOS0xMi0xOVQwODowMDowMFoiLCJFbmREYXRlIjoiMjAyMC0wMi0wNVQxNzowMDowMFoiLCJQZXJjZW50YWdlQ29tcGxldGUiOjEwMC4wLCJTdHlsZSI6eyIkaWQiOiIzNzIiLCJTaGFwZSI6MSwiU2hhcGVUaGlja25lc3MiOjAsIkR1cmF0aW9uRm9ybWF0IjowLCJJbmNsdWRlTm9uV29ya2luZ0RheXNJbkR1cmF0aW9uIjpmYWxzZSwiUGVyY2VudGFnZUNvbXBsZXRlU3R5bGUiOnsiJGlkIjoiMzczIiwiRm9udFNldHRpbmdzIjp7IiRpZCI6IjM3NCIsIkZvbnRTaXplIjoxMCwiRm9udE5hbWUiOiJDYWxpYnJpIiwiSXNCb2xkIjpmYWxzZSwiSXNJdGFsaWMiOmZhbHNlLCJJc1VuZGVybGluZWQiOmZhbHNlLCJQYXJlbnRTdHlsZSI6bnVsbH0sIkF1dG9TaXplIjowLCJGb3JlZ3JvdW5kIjp7IiRpZCI6IjM3NSIsIkNvbG9yIjp7IiRpZCI6IjM3NiIsIkEiOjI1NSwiUiI6MjM3LCJHIjoxMjUsIkIiOjQ5fX0sIk1heFdpZHRoIjoyMDAuMCwiTWF4SGVpZ2h0IjoiSW5maW5pdHkiLCJTbWFydEZvcmVncm91bmRJc0FjdGl2ZSI6ZmFsc2UsIkhvcml6b250YWxBbGlnbm1lbnQiOjEsIlZlcnRpY2FsQWxpZ25tZW50IjowLCJTbWFydEZvcmVncm91bmQiOm51bGwsIkJhY2tncm91bmRGaWxsVHlwZSI6MCwiTWFyZ2luIjp7IiRpZCI6IjM3NyIsIlRvcCI6MCwiTGVmdCI6MCwiUmlnaHQiOjAsIkJvdHRvbSI6MH0sIlBhZGRpbmciOnsiJGlkIjoiMzc4IiwiVG9wIjowLCJMZWZ0IjowLCJSaWdodCI6MCwiQm90dG9tIjowfSwiQmFja2dyb3VuZCI6eyIkcmVmIjoiODkifSwiSXNWaXNpYmxlIjp0cnVlLCJXaWR0aCI6MC4wLCJIZWlnaHQiOjAuMCwiQm9yZGVyU3R5bGUiOnsiJGlkIjoiMzc5IiwiTGluZUNvbG9yIjpudWxsLCJMaW5lV2VpZ2h0IjowLjAsIkxpbmVUeXBlIjowLCJQYXJlbnRTdHlsZSI6bnVsbH0sIlBhcmVudFN0eWxlIjpudWxsfSwiRHVyYXRpb25TdHlsZSI6eyIkaWQiOiIzODAiLCJGb250U2V0dGluZ3MiOnsiJGlkIjoiMzgxIiwiRm9udFNpemUiOjEwLCJGb250TmFtZSI6IkNhbGlicmkiLCJJc0JvbGQiOmZhbHNlLCJJc0l0YWxpYyI6ZmFsc2UsIklzVW5kZXJsaW5lZCI6ZmFsc2UsIlBhcmVudFN0eWxlIjpudWxsfSwiQXV0b1NpemUiOjAsIkZvcmVncm91bmQiOnsiJGlkIjoiMzgyIiwiQ29sb3IiOnsiJHJlZiI6IjkzIn19LCJNYXhXaWR0aCI6MjAwLjAsIk1heEhlaWdodCI6IkluZmluaXR5IiwiU21hcnRGb3JlZ3JvdW5kSXNBY3RpdmUiOmZhbHNlLCJIb3Jpem9udGFsQWxpZ25tZW50IjowLCJWZXJ0aWNhbEFsaWdubWVudCI6MCwiU21hcnRGb3JlZ3JvdW5kIjpudWxsLCJCYWNrZ3JvdW5kRmlsbFR5cGUiOjAsIk1hcmdpbiI6eyIkaWQiOiIzODMiLCJUb3AiOjAsIkxlZnQiOjAsIlJpZ2h0IjowLCJCb3R0b20iOjB9LCJQYWRkaW5nIjp7IiRpZCI6IjM4NCIsIlRvcCI6MCwiTGVmdCI6MCwiUmlnaHQiOjAsIkJvdHRvbSI6MH0sIkJhY2tncm91bmQiOnsiJHJlZiI6Ijk2In0sIklzVmlzaWJsZSI6dHJ1ZSwiV2lkdGgiOjAuMCwiSGVpZ2h0IjowLjAsIkJvcmRlclN0eWxlIjp7IiRpZCI6IjM4NSIsIkxpbmVDb2xvciI6bnVsbCwiTGluZVdlaWdodCI6MC4wLCJMaW5lVHlwZSI6MCwiUGFyZW50U3R5bGUiOm51bGx9LCJQYXJlbnRTdHlsZSI6bnVsbH0sIkhvcml6b250YWxDb25uZWN0b3JTdHlsZSI6eyIkaWQiOiIzODYiLCJMaW5lQ29sb3IiOnsiJHJlZiI6Ijk4In0sIkxpbmVXZWlnaHQiOjEuMCwiTGluZVR5cGUiOjAsIlBhcmVudFN0eWxlIjpudWxsfSwiVmVydGljYWxDb25uZWN0b3JTdHlsZSI6eyIkaWQiOiIzODciLCJMaW5lQ29sb3IiOnsiJHJlZiI6IjEwMSJ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M4OCIsIk1hcmdpbiI6eyIkaWQiOiIzODkiLCJUb3AiOjAsIkxlZnQiOjQsIlJpZ2h0Ijo0LCJCb3R0b20iOjB9LCJQYWRkaW5nIjp7IiRpZCI6IjM5MCIsIlRvcCI6MCwiTGVmdCI6MCwiUmlnaHQiOjAsIkJvdHRvbSI6MH0sIkJhY2tncm91bmQiOnsiJGlkIjoiMzkxIiwiQ29sb3IiOnsiJGlkIjoiMzkyIiwiQSI6MjU1LCJSIjowLCJHIjoxMTQsIkIiOjE4OH19LCJJc1Zpc2libGUiOnRydWUsIldpZHRoIjowLjAsIkhlaWdodCI6MTAuMCwiQm9yZGVyU3R5bGUiOnsiJGlkIjoiMzkzIiwiTGluZUNvbG9yIjp7IiRpZCI6IjM5NCIsIiR0eXBlIjoiTkxSRS5Db21tb24uRG9tLlNvbGlkQ29sb3JCcnVzaCwgTkxSRS5Db21tb24iLCJDb2xvciI6eyIkaWQiOiIzOTUiLCJBIjoyNTUsIlIiOjI1NSwiRyI6MCwiQiI6MH19LCJMaW5lV2VpZ2h0IjowLjAsIkxpbmVUeXBlIjowLCJQYXJlbnRTdHlsZSI6bnVsbH0sIlBhcmVudFN0eWxlIjpudWxsfSwiVGl0bGVTdHlsZSI6eyIkaWQiOiIzOTYiLCJGb250U2V0dGluZ3MiOnsiJGlkIjoiMzk3IiwiRm9udFNpemUiOjExLCJGb250TmFtZSI6IkNhbGlicmkiLCJJc0JvbGQiOnRydWUsIklzSXRhbGljIjpmYWxzZSwiSXNVbmRlcmxpbmVkIjpmYWxzZSwiUGFyZW50U3R5bGUiOm51bGx9LCJBdXRvU2l6ZSI6MCwiRm9yZWdyb3VuZCI6eyIkaWQiOiIzOTgiLCJDb2xvciI6eyIkaWQiOiIzOTk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DAwIiwiVG9wIjowLCJMZWZ0IjowLCJSaWdodCI6MCwiQm90dG9tIjowfSwiUGFkZGluZyI6eyIkaWQiOiI0MDEiLCJUb3AiOjAsIkxlZnQiOjAsIlJpZ2h0IjowLCJCb3R0b20iOjB9LCJCYWNrZ3JvdW5kIjp7IiRyZWYiOiIxMTcifSwiSXNWaXNpYmxlIjp0cnVlLCJXaWR0aCI6MC4wLCJIZWlnaHQiOjAuMCwiQm9yZGVyU3R5bGUiOnsiJGlkIjoiNDAyIiwiTGluZUNvbG9yIjpudWxsLCJMaW5lV2VpZ2h0IjowLjAsIkxpbmVUeXBlIjowLCJQYXJlbnRTdHlsZSI6bnVsbH0sIlBhcmVudFN0eWxlIjpudWxsfSwiRGF0ZVN0eWxlIjp7IiRpZCI6IjQwMyIsIkZvbnRTZXR0aW5ncyI6eyIkaWQiOiI0MDQiLCJGb250U2l6ZSI6MTAsIkZvbnROYW1lIjoiQ2FsaWJyaSIsIklzQm9sZCI6ZmFsc2UsIklzSXRhbGljIjpmYWxzZSwiSXNVbmRlcmxpbmVkIjpmYWxzZSwiUGFyZW50U3R5bGUiOm51bGx9LCJBdXRvU2l6ZSI6MCwiRm9yZWdyb3VuZCI6eyIkaWQiOiI0MDUiLCJDb2xvciI6eyIkaWQiOiI0MD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wNyIsIlRvcCI6MCwiTGVmdCI6MCwiUmlnaHQiOjAsIkJvdHRvbSI6MH0sIlBhZGRpbmciOnsiJGlkIjoiNDA4IiwiVG9wIjowLCJMZWZ0IjowLCJSaWdodCI6MCwiQm90dG9tIjowfSwiQmFja2dyb3VuZCI6eyIkcmVmIjoiMTI0In0sIklzVmlzaWJsZSI6dHJ1ZSwiV2lkdGgiOjAuMCwiSGVpZ2h0IjowLjAsIkJvcmRlclN0eWxlIjp7IiRpZCI6IjQwOSIsIkxpbmVDb2xvciI6bnVsbCwiTGluZVdlaWdodCI6MC4wLCJMaW5lVHlwZSI6MCwiUGFyZW50U3R5bGUiOm51bGx9LCJQYXJlbnRTdHlsZSI6bnVsbH0sIkRhdGVGb3JtYXQiOnsiJGlkIjoiNDE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gsIlNtYXJ0RHVyYXRpb25BY3RpdmF0ZWQiOmZhbHNlLCJEYXRlRm9ybWF0Ijp7IiRyZWYiOiI0MTAifSwiSWQiOiIzMDFjZTY5Yi0wNzkwLTQwNTYtODZhNi1mMjRhM2YwOWNjOWQiLCJJbXBvcnRJZCI6IjQzNzM5NkY3LTg5NDYtRUExMS1BQkVCLUM4NUI3NkVBN0E1NyIsIlRpdGxlIjoiVMO1aHVzdGFtaXNrYXZhIGthdmFuZCBqYSBvb3R1c2VkIE9FQ0RsZSIsIk5vdGUiOm51bGwsIkh5cGVybGluayI6eyIkaWQiOiI0MTEiLCJBZGRyZXNzIjoiIiwiU3ViQWRkcmVzcyI6IiJ9LCJJc0NoYW5nZWQiOmZhbHNlLCJJc05ldyI6ZmFsc2V9LCJJbmRleCI6MH1dLCJNaWxlc3RvbmVzIjpbXX0seyIkaWQiOiI0MTIiLCJJZCI6ImU5MmQ5NjY3LTg5NDgtNGYxMy1iODc0LTVhZWM0MWM3NDBlNSIsIkluZGV4Ijo5LCJIZWFkZXJUZXh0IjoiSUkgSGV0a2VvbHVrb3JyYSBqYSBldHRlcGFuZWt1dGUga2FhcmRpc3RhbWluZSAiLCJTdHlsZSI6eyIkaWQiOiI0MTMiLCJIZWFkZXJTdHlsZSI6eyIkaWQiOiI0MTQiLCJUZXh0U3R5bGUiOnsiJGlkIjoiNDE1IiwiRm9udFNldHRpbmdzIjp7IiRpZCI6IjQxNiIsIkZvbnRTaXplIjoxNCwiRm9udE5hbWUiOiJDYWxpYnJpIiwiSXNCb2xkIjp0cnVlLCJJc0l0YWxpYyI6ZmFsc2UsIklzVW5kZXJsaW5lZCI6ZmFsc2UsIlBhcmVudFN0eWxlIjpudWxsfSwiQXV0b1NpemUiOjAsIkZvcmVncm91bmQiOnsiJGlkIjoiNDE3IiwiQ29sb3IiOnsiJGlkIjoiNDE4IiwiQSI6MjU1LCJSIjowLCJHIjozNiwiQiI6NjB9fSwiTWF4V2lkdGgiOjE3OC40OTMzMzMzMzMzMzMzNCwiTWF4SGVpZ2h0IjowLjAsIlNtYXJ0Rm9yZWdyb3VuZElzQWN0aXZlIjpmYWxzZSwiSG9yaXpvbnRhbEFsaWdubWVudCI6MCwiVmVydGljYWxBbGlnbm1lbnQiOjAsIlNtYXJ0Rm9yZWdyb3VuZCI6bnVsbCwiQmFja2dyb3VuZEZpbGxUeXBlIjowLCJNYXJnaW4iOnsiJHJlZiI6IjI2NCJ9LCJQYWRkaW5nIjp7IiRyZWYiOiIyNjUifSwiQmFja2dyb3VuZCI6bnVsbCwiSXNWaXNpYmxlIjpmYWxzZSwiV2lkdGgiOjAuMCwiSGVpZ2h0IjowLjAsIkJvcmRlclN0eWxlIjpudWxsLCJQYXJlbnRTdHlsZSI6bnVsbH0sIlJlY3RhbmdsZVN0eWxlIjp7IiRpZCI6IjQxOSIsIk1hcmdpbiI6eyIkcmVmIjoiMjY3In0sIlBhZGRpbmciOnsiJHJlZiI6IjI2OCJ9LCJCYWNrZ3JvdW5kIjp7IiRpZCI6IjQyMCIsIkNvbG9yIjp7IiRpZCI6IjQyMSIsIkEiOjEyNywiUiI6MjMxLCJHIjo5NiwiQiI6MH19LCJJc1Zpc2libGUiOmZhbHNlLCJXaWR0aCI6MC4wLCJIZWlnaHQiOjAuMCwiQm9yZGVyU3R5bGUiOnsiJGlkIjoiNDIyIiwiTGluZUNvbG9yIjp7IiRpZCI6IjQyMyIsIiR0eXBlIjoiTkxSRS5Db21tb24uRG9tLlNvbGlkQ29sb3JCcnVzaCwgTkxSRS5Db21tb24iLCJDb2xvciI6eyIkaWQiOiI0MjQiLCJBIjoyNTUsIlIiOjAsIkciOjM2LCJCIjo2MH19LCJMaW5lV2VpZ2h0IjowLjAsIkxpbmVUeXBlIjowLCJQYXJlbnRTdHlsZSI6bnVsbH0sIlBhcmVudFN0eWxlIjpudWxsfSwiTWFyZ2luIjp7IiRyZWYiOiIyNzQifSwiUGFkZGluZyI6eyIkcmVmIjoiMjc1In0sIkJhY2tncm91bmQiOm51bGwsIklzVmlzaWJsZSI6dHJ1ZSwiV2lkdGgiOjAuMCwiSGVpZ2h0IjowLjAsIkJvcmRlclN0eWxlIjpudWxsLCJQYXJlbnRTdHlsZSI6bnVsbH0sIkJhY2tncm91bmRTdHlsZSI6eyIkaWQiOiI0MjUiLCJNYXJnaW4iOnsiJHJlZiI6IjI3NyJ9LCJQYWRkaW5nIjp7IiRyZWYiOiIyNzgifSwiQmFja2dyb3VuZCI6eyIkaWQiOiI0MjYiLCJDb2xvciI6eyIkaWQiOiI0MjciLCJBIjozOCwiUiI6MjMxLCJHIjo5NiwiQiI6MH19LCJJc1Zpc2libGUiOnRydWUsIldpZHRoIjowLjAsIkhlaWdodCI6MC4wLCJCb3JkZXJTdHlsZSI6eyIkaWQiOiI0MjgiLCJMaW5lQ29sb3IiOnsiJGlkIjoiNDI5IiwiJHR5cGUiOiJOTFJFLkNvbW1vbi5Eb20uU29saWRDb2xvckJydXNoLCBOTFJFLkNvbW1vbiIsIkNvbG9yIjp7IiRpZCI6IjQzMCIsIkEiOjI1NSwiUiI6MCwiRyI6MzYsIkIiOjYwfX0sIkxpbmVXZWlnaHQiOjAuMCwiTGluZVR5cGUiOjAsIlBhcmVudFN0eWxlIjpudWxsfSwiUGFyZW50U3R5bGUiOm51bGx9LCJJc0Fib3ZlVGltZWJhbmQiOmZhbHNlLCJNYXJnaW4iOnsiJHJlZiI6IjI4NCJ9LCJQYWRkaW5nIjp7IiRyZWYiOiIyODUifSwiSXNWaXNpYmxlIjp0cnVlLCJXaWR0aCI6MC4wLCJIZWlnaHQiOjAuMCwiQm9yZGVyU3R5bGUiOm51bGwsIlBhcmVudFN0eWxlIjpudWxsfSwiVGFza3MiOlt7IiRpZCI6IjQzMSIsIl9hdHRhY2hlZE1pbGVzdG9uZXMiOltdLCJUYXNrRGVmaW5pdGlvbiI6eyIkaWQiOiI0MzIiLCJHcm91cE5hbWUiOm51bGwsIlN0YXJ0RGF0ZSI6IjIwMjAtMDItMDdUMDg6MDA6MDBaIiwiRW5kRGF0ZSI6IjIwMjAtMDMtMTFUMTc6MDA6MDBaIiwiUGVyY2VudGFnZUNvbXBsZXRlIjpudWxsLCJTdHlsZSI6eyIkaWQiOiI0MzMiLCJTaGFwZSI6MSwiU2hhcGVUaGlja25lc3MiOjAsIkR1cmF0aW9uRm9ybWF0IjowLCJJbmNsdWRlTm9uV29ya2luZ0RheXNJbkR1cmF0aW9uIjpmYWxzZSwiUGVyY2VudGFnZUNvbXBsZXRlU3R5bGUiOnsiJGlkIjoiNDM0IiwiRm9udFNldHRpbmdzIjp7IiRpZCI6IjQzNSIsIkZvbnRTaXplIjoxMCwiRm9udE5hbWUiOiJDYWxpYnJpIiwiSXNCb2xkIjpmYWxzZSwiSXNJdGFsaWMiOmZhbHNlLCJJc1VuZGVybGluZWQiOmZhbHNlLCJQYXJlbnRTdHlsZSI6bnVsbH0sIkF1dG9TaXplIjowLCJGb3JlZ3JvdW5kIjp7IiRpZCI6IjQzNiIsIkNvbG9yIjp7IiRyZWYiOiI4NiJ9fSwiTWF4V2lkdGgiOjIwMC4wLCJNYXhIZWlnaHQiOiJJbmZpbml0eSIsIlNtYXJ0Rm9yZWdyb3VuZElzQWN0aXZlIjpmYWxzZSwiSG9yaXpvbnRhbEFsaWdubWVudCI6MCwiVmVydGljYWxBbGlnbm1lbnQiOjAsIlNtYXJ0Rm9yZWdyb3VuZCI6bnVsbCwiQmFja2dyb3VuZEZpbGxUeXBlIjowLCJNYXJnaW4iOnsiJGlkIjoiNDM3IiwiVG9wIjowLCJMZWZ0IjowLCJSaWdodCI6MCwiQm90dG9tIjowfSwiUGFkZGluZyI6eyIkaWQiOiI0MzgiLCJUb3AiOjAsIkxlZnQiOjAsIlJpZ2h0IjowLCJCb3R0b20iOjB9LCJCYWNrZ3JvdW5kIjp7IiRyZWYiOiI4OSJ9LCJJc1Zpc2libGUiOnRydWUsIldpZHRoIjowLjAsIkhlaWdodCI6MC4wLCJCb3JkZXJTdHlsZSI6eyIkaWQiOiI0MzkiLCJMaW5lQ29sb3IiOm51bGwsIkxpbmVXZWlnaHQiOjAuMCwiTGluZVR5cGUiOjAsIlBhcmVudFN0eWxlIjpudWxsfSwiUGFyZW50U3R5bGUiOm51bGx9LCJEdXJhdGlvblN0eWxlIjp7IiRpZCI6IjQ0MCIsIkZvbnRTZXR0aW5ncyI6eyIkaWQiOiI0NDEiLCJGb250U2l6ZSI6MTAsIkZvbnROYW1lIjoiQ2FsaWJyaSIsIklzQm9sZCI6ZmFsc2UsIklzSXRhbGljIjpmYWxzZSwiSXNVbmRlcmxpbmVkIjpmYWxzZSwiUGFyZW50U3R5bGUiOm51bGx9LCJBdXRvU2l6ZSI6MCwiRm9yZWdyb3VuZCI6eyIkaWQiOiI0NDIiLCJDb2xvciI6eyIkcmVmIjoiOTMifX0sIk1heFdpZHRoIjoyMDAuMCwiTWF4SGVpZ2h0IjoiSW5maW5pdHkiLCJTbWFydEZvcmVncm91bmRJc0FjdGl2ZSI6ZmFsc2UsIkhvcml6b250YWxBbGlnbm1lbnQiOjAsIlZlcnRpY2FsQWxpZ25tZW50IjowLCJTbWFydEZvcmVncm91bmQiOm51bGwsIkJhY2tncm91bmRGaWxsVHlwZSI6MCwiTWFyZ2luIjp7IiRpZCI6IjQ0MyIsIlRvcCI6MCwiTGVmdCI6MCwiUmlnaHQiOjAsIkJvdHRvbSI6MH0sIlBhZGRpbmciOnsiJGlkIjoiNDQ0IiwiVG9wIjowLCJMZWZ0IjowLCJSaWdodCI6MCwiQm90dG9tIjowfSwiQmFja2dyb3VuZCI6eyIkcmVmIjoiOTYifSwiSXNWaXNpYmxlIjp0cnVlLCJXaWR0aCI6MC4wLCJIZWlnaHQiOjAuMCwiQm9yZGVyU3R5bGUiOnsiJGlkIjoiNDQ1IiwiTGluZUNvbG9yIjpudWxsLCJMaW5lV2VpZ2h0IjowLjAsIkxpbmVUeXBlIjowLCJQYXJlbnRTdHlsZSI6bnVsbH0sIlBhcmVudFN0eWxlIjpudWxsfSwiSG9yaXpvbnRhbENvbm5lY3RvclN0eWxlIjp7IiRpZCI6IjQ0NiIsIkxpbmVDb2xvciI6eyIkcmVmIjoiOTgifSwiTGluZVdlaWdodCI6MS4wLCJMaW5lVHlwZSI6MCwiUGFyZW50U3R5bGUiOm51bGx9LCJWZXJ0aWNhbENvbm5lY3RvclN0eWxlIjp7IiRpZCI6IjQ0NyIsIkxpbmVDb2xvciI6eyIkcmVmIjoiMTAx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zLCJJc0JlbG93VGltZWJhbmQiOnRydWUsIlBlcmNlbnRhZ2VDb21wbGV0ZVNoYXBlT3BhY2l0eSI6MzUsIlNoYXBlU3R5bGUiOnsiJGlkIjoiNDQ4IiwiTWFyZ2luIjp7IiRpZCI6IjQ0OSIsIlRvcCI6MCwiTGVmdCI6NCwiUmlnaHQiOjQsIkJvdHRvbSI6MH0sIlBhZGRpbmciOnsiJGlkIjoiNDUwIiwiVG9wIjowLCJMZWZ0IjowLCJSaWdodCI6MCwiQm90dG9tIjowfSwiQmFja2dyb3VuZCI6eyIkaWQiOiI0NTEiLCJDb2xvciI6eyIkaWQiOiI0NTIiLCJBIjoyNTUsIlIiOjAsIkciOjExNCwiQiI6MTg4fX0sIklzVmlzaWJsZSI6dHJ1ZSwiV2lkdGgiOjAuMCwiSGVpZ2h0IjoxMC4wLCJCb3JkZXJTdHlsZSI6eyIkaWQiOiI0NTMiLCJMaW5lQ29sb3IiOnsiJGlkIjoiNDU0IiwiJHR5cGUiOiJOTFJFLkNvbW1vbi5Eb20uU29saWRDb2xvckJydXNoLCBOTFJFLkNvbW1vbiIsIkNvbG9yIjp7IiRpZCI6IjQ1NSIsIkEiOjI1NSwiUiI6MjU1LCJHIjowLCJCIjowfX0sIkxpbmVXZWlnaHQiOjAuMCwiTGluZVR5cGUiOjAsIlBhcmVudFN0eWxlIjpudWxsfSwiUGFyZW50U3R5bGUiOm51bGx9LCJUaXRsZVN0eWxlIjp7IiRpZCI6IjQ1NiIsIkZvbnRTZXR0aW5ncyI6eyIkaWQiOiI0NTciLCJGb250U2l6ZSI6MTEsIkZvbnROYW1lIjoiQ2FsaWJyaSIsIklzQm9sZCI6dHJ1ZSwiSXNJdGFsaWMiOmZhbHNlLCJJc1VuZGVybGluZWQiOmZhbHNlLCJQYXJlbnRTdHlsZSI6bnVsbH0sIkF1dG9TaXplIjowLCJGb3JlZ3JvdW5kIjp7IiRpZCI6IjQ1OCIsIkNvbG9yIjp7IiRpZCI6IjQ1O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0NjAiLCJUb3AiOjAsIkxlZnQiOjAsIlJpZ2h0IjowLCJCb3R0b20iOjB9LCJQYWRkaW5nIjp7IiRpZCI6IjQ2MSIsIlRvcCI6MCwiTGVmdCI6MCwiUmlnaHQiOjAsIkJvdHRvbSI6MH0sIkJhY2tncm91bmQiOnsiJHJlZiI6IjExNyJ9LCJJc1Zpc2libGUiOnRydWUsIldpZHRoIjowLjAsIkhlaWdodCI6MC4wLCJCb3JkZXJTdHlsZSI6eyIkaWQiOiI0NjIiLCJMaW5lQ29sb3IiOm51bGwsIkxpbmVXZWlnaHQiOjAuMCwiTGluZVR5cGUiOjAsIlBhcmVudFN0eWxlIjpudWxsfSwiUGFyZW50U3R5bGUiOm51bGx9LCJEYXRlU3R5bGUiOnsiJGlkIjoiNDYzIiwiRm9udFNldHRpbmdzIjp7IiRpZCI6IjQ2NCIsIkZvbnRTaXplIjoxMCwiRm9udE5hbWUiOiJDYWxpYnJpIiwiSXNCb2xkIjpmYWxzZSwiSXNJdGFsaWMiOmZhbHNlLCJJc1VuZGVybGluZWQiOmZhbHNlLCJQYXJlbnRTdHlsZSI6bnVsbH0sIkF1dG9TaXplIjowLCJGb3JlZ3JvdW5kIjp7IiRpZCI6IjQ2NSIsIkNvbG9yIjp7IiRpZCI6IjQ2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Y3IiwiVG9wIjowLCJMZWZ0IjowLCJSaWdodCI6MCwiQm90dG9tIjowfSwiUGFkZGluZyI6eyIkaWQiOiI0NjgiLCJUb3AiOjAsIkxlZnQiOjAsIlJpZ2h0IjowLCJCb3R0b20iOjB9LCJCYWNrZ3JvdW5kIjp7IiRyZWYiOiIxMjQifSwiSXNWaXNpYmxlIjp0cnVlLCJXaWR0aCI6MC4wLCJIZWlnaHQiOjAuMCwiQm9yZGVyU3R5bGUiOnsiJGlkIjoiNDY5IiwiTGluZUNvbG9yIjpudWxsLCJMaW5lV2VpZ2h0IjowLjAsIkxpbmVUeXBlIjowLCJQYXJlbnRTdHlsZSI6bnVsbH0sIlBhcmVudFN0eWxlIjpudWxsfSwiRGF0ZUZvcm1hdCI6eyIkaWQiOiI0N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AsIlNtYXJ0RHVyYXRpb25BY3RpdmF0ZWQiOmZhbHNlLCJEYXRlRm9ybWF0Ijp7IiRyZWYiOiI0NzAifSwiSWQiOiIxNDlmYjAxMi02ZGQzLTRhNDMtOWI0NS02NzFlZjQ1NTA4MGUiLCJJbXBvcnRJZCI6IjMxNzM5NkY3LTg5NDYtRUExMS1BQkVCLUM4NUI3NkVBN0E1NyIsIlRpdGxlIjoiQW5hbMO8w7xzIGhpbmRhbWFrcyB2YWxpdHNlbWlzYWxhZGUgaW52ZXN0ZWVyaW1pc2rDpMOka2UgamEgdsO1aW1hbHVzaSByYWhhc3RhbWlzZSBoYWp1dGFtaXN0IHBpa2VtYSBwZXJpb29kaSBwZWFsZSIsIk5vdGUiOm51bGwsIkh5cGVybGluayI6eyIkaWQiOiI0NzEiLCJBZGRyZXNzIjoiIiwiU3ViQWRkcmVzcyI6IiJ9LCJJc0NoYW5nZWQiOmZhbHNlLCJJc05ldyI6ZmFsc2V9LCJJbmRleCI6MH0seyIkaWQiOiI0NzIiLCJfYXR0YWNoZWRNaWxlc3RvbmVzIjpbXSwiVGFza0RlZmluaXRpb24iOnsiJGlkIjoiNDczIiwiR3JvdXBOYW1lIjpudWxsLCJTdGFydERhdGUiOiIyMDIwLTAyLTA3VDA4OjAwOjAwWiIsIkVuZERhdGUiOiIyMDIwLTAzLTExVDE3OjAwOjAwWiIsIlBlcmNlbnRhZ2VDb21wbGV0ZSI6bnVsbCwiU3R5bGUiOnsiJGlkIjoiNDc0IiwiU2hhcGUiOjEsIlNoYXBlVGhpY2tuZXNzIjowLCJEdXJhdGlvbkZvcm1hdCI6MCwiSW5jbHVkZU5vbldvcmtpbmdEYXlzSW5EdXJhdGlvbiI6ZmFsc2UsIlBlcmNlbnRhZ2VDb21wbGV0ZVN0eWxlIjp7IiRpZCI6IjQ3NSIsIkZvbnRTZXR0aW5ncyI6eyIkaWQiOiI0NzYiLCJGb250U2l6ZSI6MTAsIkZvbnROYW1lIjoiQ2FsaWJyaSIsIklzQm9sZCI6ZmFsc2UsIklzSXRhbGljIjpmYWxzZSwiSXNVbmRlcmxpbmVkIjpmYWxzZSwiUGFyZW50U3R5bGUiOm51bGx9LCJBdXRvU2l6ZSI6MCwiRm9yZWdyb3VuZCI6eyIkaWQiOiI0NzciLCJDb2xvciI6eyIkcmVmIjoiODYifX0sIk1heFdpZHRoIjoyMDAuMCwiTWF4SGVpZ2h0IjoiSW5maW5pdHkiLCJTbWFydEZvcmVncm91bmRJc0FjdGl2ZSI6ZmFsc2UsIkhvcml6b250YWxBbGlnbm1lbnQiOjAsIlZlcnRpY2FsQWxpZ25tZW50IjowLCJTbWFydEZvcmVncm91bmQiOm51bGwsIkJhY2tncm91bmRGaWxsVHlwZSI6MCwiTWFyZ2luIjp7IiRpZCI6IjQ3OCIsIlRvcCI6MCwiTGVmdCI6MCwiUmlnaHQiOjAsIkJvdHRvbSI6MH0sIlBhZGRpbmciOnsiJGlkIjoiNDc5IiwiVG9wIjowLCJMZWZ0IjowLCJSaWdodCI6MCwiQm90dG9tIjowfSwiQmFja2dyb3VuZCI6eyIkcmVmIjoiODkifSwiSXNWaXNpYmxlIjp0cnVlLCJXaWR0aCI6MC4wLCJIZWlnaHQiOjAuMCwiQm9yZGVyU3R5bGUiOnsiJGlkIjoiNDgwIiwiTGluZUNvbG9yIjpudWxsLCJMaW5lV2VpZ2h0IjowLjAsIkxpbmVUeXBlIjowLCJQYXJlbnRTdHlsZSI6bnVsbH0sIlBhcmVudFN0eWxlIjpudWxsfSwiRHVyYXRpb25TdHlsZSI6eyIkaWQiOiI0ODEiLCJGb250U2V0dGluZ3MiOnsiJGlkIjoiNDgyIiwiRm9udFNpemUiOjEwLCJGb250TmFtZSI6IkNhbGlicmkiLCJJc0JvbGQiOmZhbHNlLCJJc0l0YWxpYyI6ZmFsc2UsIklzVW5kZXJsaW5lZCI6ZmFsc2UsIlBhcmVudFN0eWxlIjpudWxsfSwiQXV0b1NpemUiOjAsIkZvcmVncm91bmQiOnsiJGlkIjoiNDgzIiwiQ29sb3IiOnsiJHJlZiI6IjkzIn19LCJNYXhXaWR0aCI6MjAwLjAsIk1heEhlaWdodCI6IkluZmluaXR5IiwiU21hcnRGb3JlZ3JvdW5kSXNBY3RpdmUiOmZhbHNlLCJIb3Jpem9udGFsQWxpZ25tZW50IjowLCJWZXJ0aWNhbEFsaWdubWVudCI6MCwiU21hcnRGb3JlZ3JvdW5kIjpudWxsLCJCYWNrZ3JvdW5kRmlsbFR5cGUiOjAsIk1hcmdpbiI6eyIkaWQiOiI0ODQiLCJUb3AiOjAsIkxlZnQiOjAsIlJpZ2h0IjowLCJCb3R0b20iOjB9LCJQYWRkaW5nIjp7IiRpZCI6IjQ4NSIsIlRvcCI6MCwiTGVmdCI6MCwiUmlnaHQiOjAsIkJvdHRvbSI6MH0sIkJhY2tncm91bmQiOnsiJHJlZiI6Ijk2In0sIklzVmlzaWJsZSI6dHJ1ZSwiV2lkdGgiOjAuMCwiSGVpZ2h0IjowLjAsIkJvcmRlclN0eWxlIjp7IiRpZCI6IjQ4NiIsIkxpbmVDb2xvciI6bnVsbCwiTGluZVdlaWdodCI6MC4wLCJMaW5lVHlwZSI6MCwiUGFyZW50U3R5bGUiOm51bGx9LCJQYXJlbnRTdHlsZSI6bnVsbH0sIkhvcml6b250YWxDb25uZWN0b3JTdHlsZSI6eyIkaWQiOiI0ODciLCJMaW5lQ29sb3IiOnsiJHJlZiI6Ijk4In0sIkxpbmVXZWlnaHQiOjEuMCwiTGluZVR5cGUiOjAsIlBhcmVudFN0eWxlIjpudWxsfSwiVmVydGljYWxDb25uZWN0b3JTdHlsZSI6eyIkaWQiOiI0ODgiLCJMaW5lQ29sb3IiOnsiJHJlZiI6IjEwMS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Q4OSIsIk1hcmdpbiI6eyIkaWQiOiI0OTAiLCJUb3AiOjAsIkxlZnQiOjQsIlJpZ2h0Ijo0LCJCb3R0b20iOjB9LCJQYWRkaW5nIjp7IiRpZCI6IjQ5MSIsIlRvcCI6MCwiTGVmdCI6MCwiUmlnaHQiOjAsIkJvdHRvbSI6MH0sIkJhY2tncm91bmQiOnsiJGlkIjoiNDkyIiwiQ29sb3IiOnsiJGlkIjoiNDkzIiwiQSI6MjU1LCJSIjowLCJHIjoxMTQsIkIiOjE4OH19LCJJc1Zpc2libGUiOnRydWUsIldpZHRoIjowLjAsIkhlaWdodCI6MTAuMCwiQm9yZGVyU3R5bGUiOnsiJGlkIjoiNDk0IiwiTGluZUNvbG9yIjp7IiRpZCI6IjQ5NSIsIiR0eXBlIjoiTkxSRS5Db21tb24uRG9tLlNvbGlkQ29sb3JCcnVzaCwgTkxSRS5Db21tb24iLCJDb2xvciI6eyIkaWQiOiI0OTYiLCJBIjoyNTUsIlIiOjI1NSwiRyI6MCwiQiI6MH19LCJMaW5lV2VpZ2h0IjowLjAsIkxpbmVUeXBlIjowLCJQYXJlbnRTdHlsZSI6bnVsbH0sIlBhcmVudFN0eWxlIjpudWxsfSwiVGl0bGVTdHlsZSI6eyIkaWQiOiI0OTciLCJGb250U2V0dGluZ3MiOnsiJGlkIjoiNDk4IiwiRm9udFNpemUiOjExLCJGb250TmFtZSI6IkNhbGlicmkiLCJJc0JvbGQiOnRydWUsIklzSXRhbGljIjpmYWxzZSwiSXNVbmRlcmxpbmVkIjpmYWxzZSwiUGFyZW50U3R5bGUiOm51bGx9LCJBdXRvU2l6ZSI6MCwiRm9yZWdyb3VuZCI6eyIkaWQiOiI0OTkiLCJDb2xvciI6eyIkaWQiOiI1MDA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TAxIiwiVG9wIjowLCJMZWZ0IjowLCJSaWdodCI6MCwiQm90dG9tIjowfSwiUGFkZGluZyI6eyIkaWQiOiI1MDIiLCJUb3AiOjAsIkxlZnQiOjAsIlJpZ2h0IjowLCJCb3R0b20iOjB9LCJCYWNrZ3JvdW5kIjp7IiRyZWYiOiIxMTcifSwiSXNWaXNpYmxlIjp0cnVlLCJXaWR0aCI6MC4wLCJIZWlnaHQiOjAuMCwiQm9yZGVyU3R5bGUiOnsiJGlkIjoiNTAzIiwiTGluZUNvbG9yIjpudWxsLCJMaW5lV2VpZ2h0IjowLjAsIkxpbmVUeXBlIjowLCJQYXJlbnRTdHlsZSI6bnVsbH0sIlBhcmVudFN0eWxlIjpudWxsfSwiRGF0ZVN0eWxlIjp7IiRpZCI6IjUwNCIsIkZvbnRTZXR0aW5ncyI6eyIkaWQiOiI1MDUiLCJGb250U2l6ZSI6MTAsIkZvbnROYW1lIjoiQ2FsaWJyaSIsIklzQm9sZCI6ZmFsc2UsIklzSXRhbGljIjpmYWxzZSwiSXNVbmRlcmxpbmVkIjpmYWxzZSwiUGFyZW50U3R5bGUiOm51bGx9LCJBdXRvU2l6ZSI6MCwiRm9yZWdyb3VuZCI6eyIkaWQiOiI1MDYiLCJDb2xvciI6eyIkaWQiOiI1M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wOCIsIlRvcCI6MCwiTGVmdCI6MCwiUmlnaHQiOjAsIkJvdHRvbSI6MH0sIlBhZGRpbmciOnsiJGlkIjoiNTA5IiwiVG9wIjowLCJMZWZ0IjowLCJSaWdodCI6MCwiQm90dG9tIjowfSwiQmFja2dyb3VuZCI6eyIkcmVmIjoiMTI0In0sIklzVmlzaWJsZSI6dHJ1ZSwiV2lkdGgiOjAuMCwiSGVpZ2h0IjowLjAsIkJvcmRlclN0eWxlIjp7IiRpZCI6IjUxMCIsIkxpbmVDb2xvciI6bnVsbCwiTGluZVdlaWdodCI6MC4wLCJMaW5lVHlwZSI6MCwiUGFyZW50U3R5bGUiOm51bGx9LCJQYXJlbnRTdHlsZSI6bnVsbH0sIkRhdGVGb3JtYXQiOnsiJGlkIjoiNTE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xLCJTbWFydER1cmF0aW9uQWN0aXZhdGVkIjpmYWxzZSwiRGF0ZUZvcm1hdCI6eyIkcmVmIjoiNTExIn0sIklkIjoiMDc1ZmJjNzQtMWIxZS00MzdjLThmMzAtYzk1MjM3NzE5MjllIiwiSW1wb3J0SWQiOiI0RTczOTZGNy04OTQ2LUVBMTEtQUJFQi1DODVCNzZFQTdBNTciLCJUaXRsZSI6Ik9FQ0Qgcm9sbGkgdMOkcHN1c3RhbWluZSIsIk5vdGUiOm51bGwsIkh5cGVybGluayI6eyIkaWQiOiI1MTIiLCJBZGRyZXNzIjoiIiwiU3ViQWRkcmVzcyI6IiJ9LCJJc0NoYW5nZWQiOmZhbHNlLCJJc05ldyI6ZmFsc2V9LCJJbmRleCI6MH0seyIkaWQiOiI1MTMiLCJfYXR0YWNoZWRNaWxlc3RvbmVzIjpbXSwiVGFza0RlZmluaXRpb24iOnsiJGlkIjoiNTE0IiwiR3JvdXBOYW1lIjpudWxsLCJTdGFydERhdGUiOiIyMDIwLTAzLTEyVDA4OjAwOjAwWiIsIkVuZERhdGUiOiIyMDIwLTAzLTI1VDE3OjAwOjAwWiIsIlBlcmNlbnRhZ2VDb21wbGV0ZSI6bnVsbCwiU3R5bGUiOnsiJGlkIjoiNTE1IiwiU2hhcGUiOjEsIlNoYXBlVGhpY2tuZXNzIjowLCJEdXJhdGlvbkZvcm1hdCI6MCwiSW5jbHVkZU5vbldvcmtpbmdEYXlzSW5EdXJhdGlvbiI6ZmFsc2UsIlBlcmNlbnRhZ2VDb21wbGV0ZVN0eWxlIjp7IiRpZCI6IjUxNiIsIkZvbnRTZXR0aW5ncyI6eyIkaWQiOiI1MTciLCJGb250U2l6ZSI6MTAsIkZvbnROYW1lIjoiQ2FsaWJyaSIsIklzQm9sZCI6ZmFsc2UsIklzSXRhbGljIjpmYWxzZSwiSXNVbmRlcmxpbmVkIjpmYWxzZSwiUGFyZW50U3R5bGUiOm51bGx9LCJBdXRvU2l6ZSI6MCwiRm9yZWdyb3VuZCI6eyIkaWQiOiI1MTgiLCJDb2xvciI6eyIkcmVmIjoiODYifX0sIk1heFdpZHRoIjoyMDAuMCwiTWF4SGVpZ2h0IjoiSW5maW5pdHkiLCJTbWFydEZvcmVncm91bmRJc0FjdGl2ZSI6ZmFsc2UsIkhvcml6b250YWxBbGlnbm1lbnQiOjAsIlZlcnRpY2FsQWxpZ25tZW50IjowLCJTbWFydEZvcmVncm91bmQiOm51bGwsIkJhY2tncm91bmRGaWxsVHlwZSI6MCwiTWFyZ2luIjp7IiRpZCI6IjUxOSIsIlRvcCI6MCwiTGVmdCI6MCwiUmlnaHQiOjAsIkJvdHRvbSI6MH0sIlBhZGRpbmciOnsiJGlkIjoiNTIwIiwiVG9wIjowLCJMZWZ0IjowLCJSaWdodCI6MCwiQm90dG9tIjowfSwiQmFja2dyb3VuZCI6eyIkcmVmIjoiODkifSwiSXNWaXNpYmxlIjp0cnVlLCJXaWR0aCI6MC4wLCJIZWlnaHQiOjAuMCwiQm9yZGVyU3R5bGUiOnsiJGlkIjoiNTIxIiwiTGluZUNvbG9yIjpudWxsLCJMaW5lV2VpZ2h0IjowLjAsIkxpbmVUeXBlIjowLCJQYXJlbnRTdHlsZSI6bnVsbH0sIlBhcmVudFN0eWxlIjpudWxsfSwiRHVyYXRpb25TdHlsZSI6eyIkaWQiOiI1MjIiLCJGb250U2V0dGluZ3MiOnsiJGlkIjoiNTIzIiwiRm9udFNpemUiOjEwLCJGb250TmFtZSI6IkNhbGlicmkiLCJJc0JvbGQiOmZhbHNlLCJJc0l0YWxpYyI6ZmFsc2UsIklzVW5kZXJsaW5lZCI6ZmFsc2UsIlBhcmVudFN0eWxlIjpudWxsfSwiQXV0b1NpemUiOjAsIkZvcmVncm91bmQiOnsiJGlkIjoiNTI0IiwiQ29sb3IiOnsiJHJlZiI6IjkzIn19LCJNYXhXaWR0aCI6MjAwLjAsIk1heEhlaWdodCI6IkluZmluaXR5IiwiU21hcnRGb3JlZ3JvdW5kSXNBY3RpdmUiOmZhbHNlLCJIb3Jpem9udGFsQWxpZ25tZW50IjowLCJWZXJ0aWNhbEFsaWdubWVudCI6MCwiU21hcnRGb3JlZ3JvdW5kIjpudWxsLCJCYWNrZ3JvdW5kRmlsbFR5cGUiOjAsIk1hcmdpbiI6eyIkaWQiOiI1MjUiLCJUb3AiOjAsIkxlZnQiOjAsIlJpZ2h0IjowLCJCb3R0b20iOjB9LCJQYWRkaW5nIjp7IiRpZCI6IjUyNiIsIlRvcCI6MCwiTGVmdCI6MCwiUmlnaHQiOjAsIkJvdHRvbSI6MH0sIkJhY2tncm91bmQiOnsiJHJlZiI6Ijk2In0sIklzVmlzaWJsZSI6dHJ1ZSwiV2lkdGgiOjAuMCwiSGVpZ2h0IjowLjAsIkJvcmRlclN0eWxlIjp7IiRpZCI6IjUyNyIsIkxpbmVDb2xvciI6bnVsbCwiTGluZVdlaWdodCI6MC4wLCJMaW5lVHlwZSI6MCwiUGFyZW50U3R5bGUiOm51bGx9LCJQYXJlbnRTdHlsZSI6bnVsbH0sIkhvcml6b250YWxDb25uZWN0b3JTdHlsZSI6eyIkaWQiOiI1MjgiLCJMaW5lQ29sb3IiOnsiJHJlZiI6Ijk4In0sIkxpbmVXZWlnaHQiOjEuMCwiTGluZVR5cGUiOjAsIlBhcmVudFN0eWxlIjpudWxsfSwiVmVydGljYWxDb25uZWN0b3JTdHlsZSI6eyIkaWQiOiI1MjkiLCJMaW5lQ29sb3IiOnsiJHJlZiI6IjEwMS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UzMCIsIk1hcmdpbiI6eyIkaWQiOiI1MzEiLCJUb3AiOjAsIkxlZnQiOjQsIlJpZ2h0Ijo0LCJCb3R0b20iOjB9LCJQYWRkaW5nIjp7IiRpZCI6IjUzMiIsIlRvcCI6MCwiTGVmdCI6MCwiUmlnaHQiOjAsIkJvdHRvbSI6MH0sIkJhY2tncm91bmQiOnsiJGlkIjoiNTMzIiwiQ29sb3IiOnsiJGlkIjoiNTM0IiwiQSI6MjU1LCJSIjowLCJHIjoxMTQsIkIiOjE4OH19LCJJc1Zpc2libGUiOnRydWUsIldpZHRoIjowLjAsIkhlaWdodCI6MTAuMCwiQm9yZGVyU3R5bGUiOnsiJGlkIjoiNTM1IiwiTGluZUNvbG9yIjp7IiRpZCI6IjUzNiIsIiR0eXBlIjoiTkxSRS5Db21tb24uRG9tLlNvbGlkQ29sb3JCcnVzaCwgTkxSRS5Db21tb24iLCJDb2xvciI6eyIkaWQiOiI1MzciLCJBIjoyNTUsIlIiOjI1NSwiRyI6MCwiQiI6MH19LCJMaW5lV2VpZ2h0IjowLjAsIkxpbmVUeXBlIjowLCJQYXJlbnRTdHlsZSI6bnVsbH0sIlBhcmVudFN0eWxlIjpudWxsfSwiVGl0bGVTdHlsZSI6eyIkaWQiOiI1MzgiLCJGb250U2V0dGluZ3MiOnsiJGlkIjoiNTM5IiwiRm9udFNpemUiOjExLCJGb250TmFtZSI6IkNhbGlicmkiLCJJc0JvbGQiOnRydWUsIklzSXRhbGljIjpmYWxzZSwiSXNVbmRlcmxpbmVkIjpmYWxzZSwiUGFyZW50U3R5bGUiOm51bGx9LCJBdXRvU2l6ZSI6MCwiRm9yZWdyb3VuZCI6eyIkaWQiOiI1NDAiLCJDb2xvciI6eyIkaWQiOiI1NDE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TQyIiwiVG9wIjowLCJMZWZ0IjowLCJSaWdodCI6MCwiQm90dG9tIjowfSwiUGFkZGluZyI6eyIkaWQiOiI1NDMiLCJUb3AiOjAsIkxlZnQiOjAsIlJpZ2h0IjowLCJCb3R0b20iOjB9LCJCYWNrZ3JvdW5kIjp7IiRyZWYiOiIxMTcifSwiSXNWaXNpYmxlIjp0cnVlLCJXaWR0aCI6MC4wLCJIZWlnaHQiOjAuMCwiQm9yZGVyU3R5bGUiOnsiJGlkIjoiNTQ0IiwiTGluZUNvbG9yIjpudWxsLCJMaW5lV2VpZ2h0IjowLjAsIkxpbmVUeXBlIjowLCJQYXJlbnRTdHlsZSI6bnVsbH0sIlBhcmVudFN0eWxlIjpudWxsfSwiRGF0ZVN0eWxlIjp7IiRpZCI6IjU0NSIsIkZvbnRTZXR0aW5ncyI6eyIkaWQiOiI1NDYiLCJGb250U2l6ZSI6MTAsIkZvbnROYW1lIjoiQ2FsaWJyaSIsIklzQm9sZCI6ZmFsc2UsIklzSXRhbGljIjpmYWxzZSwiSXNVbmRlcmxpbmVkIjpmYWxzZSwiUGFyZW50U3R5bGUiOm51bGx9LCJBdXRvU2l6ZSI6MCwiRm9yZWdyb3VuZCI6eyIkaWQiOiI1NDciLCJDb2xvciI6eyIkaWQiOiI1N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0OSIsIlRvcCI6MCwiTGVmdCI6MCwiUmlnaHQiOjAsIkJvdHRvbSI6MH0sIlBhZGRpbmciOnsiJGlkIjoiNTUwIiwiVG9wIjowLCJMZWZ0IjowLCJSaWdodCI6MCwiQm90dG9tIjowfSwiQmFja2dyb3VuZCI6eyIkcmVmIjoiMTI0In0sIklzVmlzaWJsZSI6dHJ1ZSwiV2lkdGgiOjAuMCwiSGVpZ2h0IjowLjAsIkJvcmRlclN0eWxlIjp7IiRpZCI6IjU1MSIsIkxpbmVDb2xvciI6bnVsbCwiTGluZVdlaWdodCI6MC4wLCJMaW5lVHlwZSI6MCwiUGFyZW50U3R5bGUiOm51bGx9LCJQYXJlbnRTdHlsZSI6bnVsbH0sIkRhdGVGb3JtYXQiOnsiJGlkIjoiNTU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yLCJTbWFydER1cmF0aW9uQWN0aXZhdGVkIjpmYWxzZSwiRGF0ZUZvcm1hdCI6eyIkcmVmIjoiNTUyIn0sIklkIjoiNGFjYTU4ODUtOWNiZi00NjA0LTk4MTgtZTY0ZTNkZDlhMGY2IiwiSW1wb3J0SWQiOiIzMzczOTZGNy04OTQ2LUVBMTEtQUJFQi1DODVCNzZFQTdBNTciLCJUaXRsZSI6IlZhaGVyYXBvcnRpIGtvb3N0YW1pbmUgamEgZWRhc3RhbWluZSBKS2xlIiwiTm90ZSI6bnVsbCwiSHlwZXJsaW5rIjp7IiRpZCI6IjU1MyIsIkFkZHJlc3MiOiIiLCJTdWJBZGRyZXNzIjoiIn0sIklzQ2hhbmdlZCI6ZmFsc2UsIklzTmV3IjpmYWxzZX0sIkluZGV4IjowfV0sIk1pbGVzdG9uZXMiOltdfSx7IiRpZCI6IjU1NCIsIklkIjoiOTRjNmYzMDktODUzMy00NTBkLWJkZTUtOTY3M2NlYjQyOWIwIiwiSW5kZXgiOjEzLCJIZWFkZXJUZXh0IjoiSUlJIEV0dGVwYW5la3V0ZSBhbmFsw7zDvHMgamEgbcO1anVkZSBoaW5kYW1pbmUiLCJTdHlsZSI6eyIkaWQiOiI1NTUiLCJIZWFkZXJTdHlsZSI6eyIkaWQiOiI1NTYiLCJUZXh0U3R5bGUiOnsiJGlkIjoiNTU3IiwiRm9udFNldHRpbmdzIjp7IiRpZCI6IjU1OCIsIkZvbnRTaXplIjoxNCwiRm9udE5hbWUiOiJDYWxpYnJpIiwiSXNCb2xkIjp0cnVlLCJJc0l0YWxpYyI6ZmFsc2UsIklzVW5kZXJsaW5lZCI6ZmFsc2UsIlBhcmVudFN0eWxlIjpudWxsfSwiQXV0b1NpemUiOjAsIkZvcmVncm91bmQiOnsiJGlkIjoiNTU5IiwiQ29sb3IiOnsiJGlkIjoiNTYwIiwiQSI6MjU1LCJSIjo4NiwiRyI6NTYsIkIiOjV9fSwiTWF4V2lkdGgiOjE3OC40OTMzMzMzMzMzMzMzNCwiTWF4SGVpZ2h0IjowLjAsIlNtYXJ0Rm9yZWdyb3VuZElzQWN0aXZlIjpmYWxzZSwiSG9yaXpvbnRhbEFsaWdubWVudCI6MCwiVmVydGljYWxBbGlnbm1lbnQiOjAsIlNtYXJ0Rm9yZWdyb3VuZCI6bnVsbCwiQmFja2dyb3VuZEZpbGxUeXBlIjowLCJNYXJnaW4iOnsiJHJlZiI6IjI2NCJ9LCJQYWRkaW5nIjp7IiRyZWYiOiIyNjUifSwiQmFja2dyb3VuZCI6bnVsbCwiSXNWaXNpYmxlIjpmYWxzZSwiV2lkdGgiOjAuMCwiSGVpZ2h0IjowLjAsIkJvcmRlclN0eWxlIjpudWxsLCJQYXJlbnRTdHlsZSI6bnVsbH0sIlJlY3RhbmdsZVN0eWxlIjp7IiRpZCI6IjU2MSIsIk1hcmdpbiI6eyIkcmVmIjoiMjY3In0sIlBhZGRpbmciOnsiJHJlZiI6IjI2OCJ9LCJCYWNrZ3JvdW5kIjp7IiRpZCI6IjU2MiIsIkNvbG9yIjp7IiRpZCI6IjU2MyIsIkEiOjEyNywiUiI6MTExLCJHIjo0OSwiQiI6MTUyfX0sIklzVmlzaWJsZSI6ZmFsc2UsIldpZHRoIjowLjAsIkhlaWdodCI6MC4wLCJCb3JkZXJTdHlsZSI6eyIkaWQiOiI1NjQiLCJMaW5lQ29sb3IiOnsiJGlkIjoiNTY1IiwiJHR5cGUiOiJOTFJFLkNvbW1vbi5Eb20uU29saWRDb2xvckJydXNoLCBOTFJFLkNvbW1vbiIsIkNvbG9yIjp7IiRpZCI6IjU2NiIsIkEiOjI1NSwiUiI6ODYsIkciOjU2LCJCIjo1fX0sIkxpbmVXZWlnaHQiOjAuMCwiTGluZVR5cGUiOjAsIlBhcmVudFN0eWxlIjpudWxsfSwiUGFyZW50U3R5bGUiOm51bGx9LCJNYXJnaW4iOnsiJHJlZiI6IjI3NCJ9LCJQYWRkaW5nIjp7IiRyZWYiOiIyNzUifSwiQmFja2dyb3VuZCI6bnVsbCwiSXNWaXNpYmxlIjp0cnVlLCJXaWR0aCI6MC4wLCJIZWlnaHQiOjAuMCwiQm9yZGVyU3R5bGUiOm51bGwsIlBhcmVudFN0eWxlIjpudWxsfSwiQmFja2dyb3VuZFN0eWxlIjp7IiRpZCI6IjU2NyIsIk1hcmdpbiI6eyIkcmVmIjoiMjc3In0sIlBhZGRpbmciOnsiJHJlZiI6IjI3OCJ9LCJCYWNrZ3JvdW5kIjp7IiRpZCI6IjU2OCIsIkNvbG9yIjp7IiRpZCI6IjU2OSIsIkEiOjM4LCJSIjoxMTEsIkciOjQ5LCJCIjoxNTJ9fSwiSXNWaXNpYmxlIjp0cnVlLCJXaWR0aCI6MC4wLCJIZWlnaHQiOjAuMCwiQm9yZGVyU3R5bGUiOnsiJGlkIjoiNTcwIiwiTGluZUNvbG9yIjp7IiRpZCI6IjU3MSIsIiR0eXBlIjoiTkxSRS5Db21tb24uRG9tLlNvbGlkQ29sb3JCcnVzaCwgTkxSRS5Db21tb24iLCJDb2xvciI6eyIkaWQiOiI1NzIiLCJBIjoyNTUsIlIiOjg2LCJHIjo1NiwiQiI6NX19LCJMaW5lV2VpZ2h0IjowLjAsIkxpbmVUeXBlIjowLCJQYXJlbnRTdHlsZSI6bnVsbH0sIlBhcmVudFN0eWxlIjpudWxsfSwiSXNBYm92ZVRpbWViYW5kIjpmYWxzZSwiTWFyZ2luIjp7IiRyZWYiOiIyODQifSwiUGFkZGluZyI6eyIkcmVmIjoiMjg1In0sIklzVmlzaWJsZSI6dHJ1ZSwiV2lkdGgiOjAuMCwiSGVpZ2h0IjowLjAsIkJvcmRlclN0eWxlIjpudWxsLCJQYXJlbnRTdHlsZSI6bnVsbH0sIlRhc2tzIjpbeyIkaWQiOiI1NzMiLCJfYXR0YWNoZWRNaWxlc3RvbmVzIjpbXSwiVGFza0RlZmluaXRpb24iOnsiJGlkIjoiNTc0IiwiR3JvdXBOYW1lIjpudWxsLCJTdGFydERhdGUiOiIyMDIwLTA0LTAxVDA4OjAwOjAwWiIsIkVuZERhdGUiOiIyMDIwLTA4LTI3VDE3OjAwOjAwWiIsIlBlcmNlbnRhZ2VDb21wbGV0ZSI6bnVsbCwiU3R5bGUiOnsiJGlkIjoiNTc1IiwiU2hhcGUiOjEsIlNoYXBlVGhpY2tuZXNzIjowLCJEdXJhdGlvbkZvcm1hdCI6MCwiSW5jbHVkZU5vbldvcmtpbmdEYXlzSW5EdXJhdGlvbiI6ZmFsc2UsIlBlcmNlbnRhZ2VDb21wbGV0ZVN0eWxlIjp7IiRpZCI6IjU3NiIsIkZvbnRTZXR0aW5ncyI6eyIkaWQiOiI1NzciLCJGb250U2l6ZSI6MTAsIkZvbnROYW1lIjoiQ2FsaWJyaSIsIklzQm9sZCI6ZmFsc2UsIklzSXRhbGljIjpmYWxzZSwiSXNVbmRlcmxpbmVkIjpmYWxzZSwiUGFyZW50U3R5bGUiOm51bGx9LCJBdXRvU2l6ZSI6MCwiRm9yZWdyb3VuZCI6eyIkaWQiOiI1NzgiLCJDb2xvciI6eyIkcmVmIjoiODYifX0sIk1heFdpZHRoIjoyMDAuMCwiTWF4SGVpZ2h0IjoiSW5maW5pdHkiLCJTbWFydEZvcmVncm91bmRJc0FjdGl2ZSI6ZmFsc2UsIkhvcml6b250YWxBbGlnbm1lbnQiOjAsIlZlcnRpY2FsQWxpZ25tZW50IjowLCJTbWFydEZvcmVncm91bmQiOm51bGwsIkJhY2tncm91bmRGaWxsVHlwZSI6MCwiTWFyZ2luIjp7IiRpZCI6IjU3OSIsIlRvcCI6MCwiTGVmdCI6MCwiUmlnaHQiOjAsIkJvdHRvbSI6MH0sIlBhZGRpbmciOnsiJGlkIjoiNTgwIiwiVG9wIjowLCJMZWZ0IjowLCJSaWdodCI6MCwiQm90dG9tIjowfSwiQmFja2dyb3VuZCI6eyIkcmVmIjoiODkifSwiSXNWaXNpYmxlIjp0cnVlLCJXaWR0aCI6MC4wLCJIZWlnaHQiOjAuMCwiQm9yZGVyU3R5bGUiOnsiJGlkIjoiNTgxIiwiTGluZUNvbG9yIjpudWxsLCJMaW5lV2VpZ2h0IjowLjAsIkxpbmVUeXBlIjowLCJQYXJlbnRTdHlsZSI6bnVsbH0sIlBhcmVudFN0eWxlIjpudWxsfSwiRHVyYXRpb25TdHlsZSI6eyIkaWQiOiI1ODIiLCJGb250U2V0dGluZ3MiOnsiJGlkIjoiNTgzIiwiRm9udFNpemUiOjEwLCJGb250TmFtZSI6IkNhbGlicmkiLCJJc0JvbGQiOmZhbHNlLCJJc0l0YWxpYyI6ZmFsc2UsIklzVW5kZXJsaW5lZCI6ZmFsc2UsIlBhcmVudFN0eWxlIjpudWxsfSwiQXV0b1NpemUiOjAsIkZvcmVncm91bmQiOnsiJGlkIjoiNTg0IiwiQ29sb3IiOnsiJHJlZiI6IjkzIn19LCJNYXhXaWR0aCI6MjAwLjAsIk1heEhlaWdodCI6IkluZmluaXR5IiwiU21hcnRGb3JlZ3JvdW5kSXNBY3RpdmUiOmZhbHNlLCJIb3Jpem9udGFsQWxpZ25tZW50IjowLCJWZXJ0aWNhbEFsaWdubWVudCI6MCwiU21hcnRGb3JlZ3JvdW5kIjpudWxsLCJCYWNrZ3JvdW5kRmlsbFR5cGUiOjAsIk1hcmdpbiI6eyIkaWQiOiI1ODUiLCJUb3AiOjAsIkxlZnQiOjAsIlJpZ2h0IjowLCJCb3R0b20iOjB9LCJQYWRkaW5nIjp7IiRpZCI6IjU4NiIsIlRvcCI6MCwiTGVmdCI6MCwiUmlnaHQiOjAsIkJvdHRvbSI6MH0sIkJhY2tncm91bmQiOnsiJHJlZiI6Ijk2In0sIklzVmlzaWJsZSI6dHJ1ZSwiV2lkdGgiOjAuMCwiSGVpZ2h0IjowLjAsIkJvcmRlclN0eWxlIjp7IiRpZCI6IjU4NyIsIkxpbmVDb2xvciI6bnVsbCwiTGluZVdlaWdodCI6MC4wLCJMaW5lVHlwZSI6MCwiUGFyZW50U3R5bGUiOm51bGx9LCJQYXJlbnRTdHlsZSI6bnVsbH0sIkhvcml6b250YWxDb25uZWN0b3JTdHlsZSI6eyIkaWQiOiI1ODgiLCJMaW5lQ29sb3IiOnsiJHJlZiI6Ijk4In0sIkxpbmVXZWlnaHQiOjEuMCwiTGluZVR5cGUiOjAsIlBhcmVudFN0eWxlIjpudWxsfSwiVmVydGljYWxDb25uZWN0b3JTdHlsZSI6eyIkaWQiOiI1ODkiLCJMaW5lQ29sb3IiOnsiJHJlZiI6IjEwMS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U5MCIsIk1hcmdpbiI6eyIkaWQiOiI1OTEiLCJUb3AiOjAsIkxlZnQiOjQsIlJpZ2h0Ijo0LCJCb3R0b20iOjB9LCJQYWRkaW5nIjp7IiRpZCI6IjU5MiIsIlRvcCI6MCwiTGVmdCI6MCwiUmlnaHQiOjAsIkJvdHRvbSI6MH0sIkJhY2tncm91bmQiOnsiJGlkIjoiNTkzIiwiQ29sb3IiOnsiJGlkIjoiNTk0IiwiQSI6MjU1LCJSIjowLCJHIjoxMTQsIkIiOjE4OH19LCJJc1Zpc2libGUiOnRydWUsIldpZHRoIjowLjAsIkhlaWdodCI6MTAuMCwiQm9yZGVyU3R5bGUiOnsiJGlkIjoiNTk1IiwiTGluZUNvbG9yIjp7IiRpZCI6IjU5NiIsIiR0eXBlIjoiTkxSRS5Db21tb24uRG9tLlNvbGlkQ29sb3JCcnVzaCwgTkxSRS5Db21tb24iLCJDb2xvciI6eyIkaWQiOiI1OTciLCJBIjoyNTUsIlIiOjI1NSwiRyI6MCwiQiI6MH19LCJMaW5lV2VpZ2h0IjowLjAsIkxpbmVUeXBlIjowLCJQYXJlbnRTdHlsZSI6bnVsbH0sIlBhcmVudFN0eWxlIjpudWxsfSwiVGl0bGVTdHlsZSI6eyIkaWQiOiI1OTgiLCJGb250U2V0dGluZ3MiOnsiJGlkIjoiNTk5IiwiRm9udFNpemUiOjExLCJGb250TmFtZSI6IkNhbGlicmkiLCJJc0JvbGQiOnRydWUsIklzSXRhbGljIjpmYWxzZSwiSXNVbmRlcmxpbmVkIjpmYWxzZSwiUGFyZW50U3R5bGUiOm51bGx9LCJBdXRvU2l6ZSI6MCwiRm9yZWdyb3VuZCI6eyIkaWQiOiI2MDAiLCJDb2xvciI6eyIkaWQiOiI2MDE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jAyIiwiVG9wIjowLCJMZWZ0IjowLCJSaWdodCI6MCwiQm90dG9tIjowfSwiUGFkZGluZyI6eyIkaWQiOiI2MDMiLCJUb3AiOjAsIkxlZnQiOjAsIlJpZ2h0IjowLCJCb3R0b20iOjB9LCJCYWNrZ3JvdW5kIjp7IiRyZWYiOiIxMTcifSwiSXNWaXNpYmxlIjp0cnVlLCJXaWR0aCI6MC4wLCJIZWlnaHQiOjAuMCwiQm9yZGVyU3R5bGUiOnsiJGlkIjoiNjA0IiwiTGluZUNvbG9yIjpudWxsLCJMaW5lV2VpZ2h0IjowLjAsIkxpbmVUeXBlIjowLCJQYXJlbnRTdHlsZSI6bnVsbH0sIlBhcmVudFN0eWxlIjpudWxsfSwiRGF0ZVN0eWxlIjp7IiRpZCI6IjYwNSIsIkZvbnRTZXR0aW5ncyI6eyIkaWQiOiI2MDYiLCJGb250U2l6ZSI6MTAsIkZvbnROYW1lIjoiQ2FsaWJyaSIsIklzQm9sZCI6ZmFsc2UsIklzSXRhbGljIjpmYWxzZSwiSXNVbmRlcmxpbmVkIjpmYWxzZSwiUGFyZW50U3R5bGUiOm51bGx9LCJBdXRvU2l6ZSI6MCwiRm9yZWdyb3VuZCI6eyIkaWQiOiI2MDciLCJDb2xvciI6eyIkaWQiOiI2M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wOSIsIlRvcCI6MCwiTGVmdCI6MCwiUmlnaHQiOjAsIkJvdHRvbSI6MH0sIlBhZGRpbmciOnsiJGlkIjoiNjEwIiwiVG9wIjowLCJMZWZ0IjowLCJSaWdodCI6MCwiQm90dG9tIjowfSwiQmFja2dyb3VuZCI6eyIkcmVmIjoiMTI0In0sIklzVmlzaWJsZSI6dHJ1ZSwiV2lkdGgiOjAuMCwiSGVpZ2h0IjowLjAsIkJvcmRlclN0eWxlIjp7IiRpZCI6IjYxMSIsIkxpbmVDb2xvciI6bnVsbCwiTGluZVdlaWdodCI6MC4wLCJMaW5lVHlwZSI6MCwiUGFyZW50U3R5bGUiOm51bGx9LCJQYXJlbnRTdHlsZSI6bnVsbH0sIkRhdGVGb3JtYXQiOnsiJGlkIjoiNjE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0LCJTbWFydER1cmF0aW9uQWN0aXZhdGVkIjpmYWxzZSwiRGF0ZUZvcm1hdCI6eyIkcmVmIjoiNjEyIn0sIklkIjoiODE4ZDMxYzItMjA2ZC00ODQxLTgxZjUtYmVhZTA1ODU3MmIyIiwiSW1wb3J0SWQiOiIyNjczOTZGNy04OTQ2LUVBMTEtQUJFQi1DODVCNzZFQTdBNTciLCJUaXRsZSI6IlJhaHZ1c3ZhaGVsaXNlc3QgcHJha3Rpa2FzdCB0dWxlbmV2YWx0IGludmVzdGVlcmluZ3Vwb3J0ZmVsbGkgaGluZGFtaW5lICIsIk5vdGUiOm51bGwsIkh5cGVybGluayI6eyIkaWQiOiI2MTMiLCJBZGRyZXNzIjoiIiwiU3ViQWRkcmVzcyI6IiJ9LCJJc0NoYW5nZWQiOmZhbHNlLCJJc05ldyI6ZmFsc2V9LCJJbmRleCI6MH0seyIkaWQiOiI2MTQiLCJfYXR0YWNoZWRNaWxlc3RvbmVzIjpbXSwiVGFza0RlZmluaXRpb24iOnsiJGlkIjoiNjE1IiwiR3JvdXBOYW1lIjpudWxsLCJTdGFydERhdGUiOiIyMDIwLTA0LTAxVDA4OjAwOjAwWiIsIkVuZERhdGUiOiIyMDIwLTA4LTI3VDE3OjAwOjAwWiIsIlBlcmNlbnRhZ2VDb21wbGV0ZSI6bnVsbCwiU3R5bGUiOnsiJGlkIjoiNjE2IiwiU2hhcGUiOjEsIlNoYXBlVGhpY2tuZXNzIjowLCJEdXJhdGlvbkZvcm1hdCI6MCwiSW5jbHVkZU5vbldvcmtpbmdEYXlzSW5EdXJhdGlvbiI6ZmFsc2UsIlBlcmNlbnRhZ2VDb21wbGV0ZVN0eWxlIjp7IiRpZCI6IjYxNyIsIkZvbnRTZXR0aW5ncyI6eyIkaWQiOiI2MTgiLCJGb250U2l6ZSI6MTAsIkZvbnROYW1lIjoiQ2FsaWJyaSIsIklzQm9sZCI6ZmFsc2UsIklzSXRhbGljIjpmYWxzZSwiSXNVbmRlcmxpbmVkIjpmYWxzZSwiUGFyZW50U3R5bGUiOm51bGx9LCJBdXRvU2l6ZSI6MCwiRm9yZWdyb3VuZCI6eyIkaWQiOiI2MTkiLCJDb2xvciI6eyIkcmVmIjoiODYifX0sIk1heFdpZHRoIjoyMDAuMCwiTWF4SGVpZ2h0IjoiSW5maW5pdHkiLCJTbWFydEZvcmVncm91bmRJc0FjdGl2ZSI6ZmFsc2UsIkhvcml6b250YWxBbGlnbm1lbnQiOjAsIlZlcnRpY2FsQWxpZ25tZW50IjowLCJTbWFydEZvcmVncm91bmQiOm51bGwsIkJhY2tncm91bmRGaWxsVHlwZSI6MCwiTWFyZ2luIjp7IiRpZCI6IjYyMCIsIlRvcCI6MCwiTGVmdCI6MCwiUmlnaHQiOjAsIkJvdHRvbSI6MH0sIlBhZGRpbmciOnsiJGlkIjoiNjIxIiwiVG9wIjowLCJMZWZ0IjowLCJSaWdodCI6MCwiQm90dG9tIjowfSwiQmFja2dyb3VuZCI6eyIkcmVmIjoiODkifSwiSXNWaXNpYmxlIjp0cnVlLCJXaWR0aCI6MC4wLCJIZWlnaHQiOjAuMCwiQm9yZGVyU3R5bGUiOnsiJGlkIjoiNjIyIiwiTGluZUNvbG9yIjpudWxsLCJMaW5lV2VpZ2h0IjowLjAsIkxpbmVUeXBlIjowLCJQYXJlbnRTdHlsZSI6bnVsbH0sIlBhcmVudFN0eWxlIjpudWxsfSwiRHVyYXRpb25TdHlsZSI6eyIkaWQiOiI2MjMiLCJGb250U2V0dGluZ3MiOnsiJGlkIjoiNjI0IiwiRm9udFNpemUiOjEwLCJGb250TmFtZSI6IkNhbGlicmkiLCJJc0JvbGQiOmZhbHNlLCJJc0l0YWxpYyI6ZmFsc2UsIklzVW5kZXJsaW5lZCI6ZmFsc2UsIlBhcmVudFN0eWxlIjpudWxsfSwiQXV0b1NpemUiOjAsIkZvcmVncm91bmQiOnsiJGlkIjoiNjI1IiwiQ29sb3IiOnsiJHJlZiI6IjkzIn19LCJNYXhXaWR0aCI6MjAwLjAsIk1heEhlaWdodCI6IkluZmluaXR5IiwiU21hcnRGb3JlZ3JvdW5kSXNBY3RpdmUiOmZhbHNlLCJIb3Jpem9udGFsQWxpZ25tZW50IjowLCJWZXJ0aWNhbEFsaWdubWVudCI6MCwiU21hcnRGb3JlZ3JvdW5kIjpudWxsLCJCYWNrZ3JvdW5kRmlsbFR5cGUiOjAsIk1hcmdpbiI6eyIkaWQiOiI2MjYiLCJUb3AiOjAsIkxlZnQiOjAsIlJpZ2h0IjowLCJCb3R0b20iOjB9LCJQYWRkaW5nIjp7IiRpZCI6IjYyNyIsIlRvcCI6MCwiTGVmdCI6MCwiUmlnaHQiOjAsIkJvdHRvbSI6MH0sIkJhY2tncm91bmQiOnsiJHJlZiI6Ijk2In0sIklzVmlzaWJsZSI6dHJ1ZSwiV2lkdGgiOjAuMCwiSGVpZ2h0IjowLjAsIkJvcmRlclN0eWxlIjp7IiRpZCI6IjYyOCIsIkxpbmVDb2xvciI6bnVsbCwiTGluZVdlaWdodCI6MC4wLCJMaW5lVHlwZSI6MCwiUGFyZW50U3R5bGUiOm51bGx9LCJQYXJlbnRTdHlsZSI6bnVsbH0sIkhvcml6b250YWxDb25uZWN0b3JTdHlsZSI6eyIkaWQiOiI2MjkiLCJMaW5lQ29sb3IiOnsiJHJlZiI6Ijk4In0sIkxpbmVXZWlnaHQiOjEuMCwiTGluZVR5cGUiOjAsIlBhcmVudFN0eWxlIjpudWxsfSwiVmVydGljYWxDb25uZWN0b3JTdHlsZSI6eyIkaWQiOiI2MzAiLCJMaW5lQ29sb3IiOnsiJHJlZiI6IjEwMS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YzMSIsIk1hcmdpbiI6eyIkaWQiOiI2MzIiLCJUb3AiOjAsIkxlZnQiOjQsIlJpZ2h0Ijo0LCJCb3R0b20iOjB9LCJQYWRkaW5nIjp7IiRpZCI6IjYzMyIsIlRvcCI6MCwiTGVmdCI6MCwiUmlnaHQiOjAsIkJvdHRvbSI6MH0sIkJhY2tncm91bmQiOnsiJGlkIjoiNjM0IiwiQ29sb3IiOnsiJGlkIjoiNjM1IiwiQSI6MjU1LCJSIjowLCJHIjoxMTQsIkIiOjE4OH19LCJJc1Zpc2libGUiOnRydWUsIldpZHRoIjowLjAsIkhlaWdodCI6MTAuMCwiQm9yZGVyU3R5bGUiOnsiJGlkIjoiNjM2IiwiTGluZUNvbG9yIjp7IiRpZCI6IjYzNyIsIiR0eXBlIjoiTkxSRS5Db21tb24uRG9tLlNvbGlkQ29sb3JCcnVzaCwgTkxSRS5Db21tb24iLCJDb2xvciI6eyIkaWQiOiI2MzgiLCJBIjoyNTUsIlIiOjI1NSwiRyI6MCwiQiI6MH19LCJMaW5lV2VpZ2h0IjowLjAsIkxpbmVUeXBlIjowLCJQYXJlbnRTdHlsZSI6bnVsbH0sIlBhcmVudFN0eWxlIjpudWxsfSwiVGl0bGVTdHlsZSI6eyIkaWQiOiI2MzkiLCJGb250U2V0dGluZ3MiOnsiJGlkIjoiNjQwIiwiRm9udFNpemUiOjExLCJGb250TmFtZSI6IkNhbGlicmkiLCJJc0JvbGQiOnRydWUsIklzSXRhbGljIjpmYWxzZSwiSXNVbmRlcmxpbmVkIjpmYWxzZSwiUGFyZW50U3R5bGUiOm51bGx9LCJBdXRvU2l6ZSI6MCwiRm9yZWdyb3VuZCI6eyIkaWQiOiI2NDEiLCJDb2xvciI6eyIkaWQiOiI2NDI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jQzIiwiVG9wIjowLCJMZWZ0IjowLCJSaWdodCI6MCwiQm90dG9tIjowfSwiUGFkZGluZyI6eyIkaWQiOiI2NDQiLCJUb3AiOjAsIkxlZnQiOjAsIlJpZ2h0IjowLCJCb3R0b20iOjB9LCJCYWNrZ3JvdW5kIjp7IiRyZWYiOiIxMTcifSwiSXNWaXNpYmxlIjp0cnVlLCJXaWR0aCI6MC4wLCJIZWlnaHQiOjAuMCwiQm9yZGVyU3R5bGUiOnsiJGlkIjoiNjQ1IiwiTGluZUNvbG9yIjpudWxsLCJMaW5lV2VpZ2h0IjowLjAsIkxpbmVUeXBlIjowLCJQYXJlbnRTdHlsZSI6bnVsbH0sIlBhcmVudFN0eWxlIjpudWxsfSwiRGF0ZVN0eWxlIjp7IiRpZCI6IjY0NiIsIkZvbnRTZXR0aW5ncyI6eyIkaWQiOiI2NDciLCJGb250U2l6ZSI6MTAsIkZvbnROYW1lIjoiQ2FsaWJyaSIsIklzQm9sZCI6ZmFsc2UsIklzSXRhbGljIjpmYWxzZSwiSXNVbmRlcmxpbmVkIjpmYWxzZSwiUGFyZW50U3R5bGUiOm51bGx9LCJBdXRvU2l6ZSI6MCwiRm9yZWdyb3VuZCI6eyIkaWQiOiI2NDgiLCJDb2xvciI6eyIkaWQiOiI2N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1MCIsIlRvcCI6MCwiTGVmdCI6MCwiUmlnaHQiOjAsIkJvdHRvbSI6MH0sIlBhZGRpbmciOnsiJGlkIjoiNjUxIiwiVG9wIjowLCJMZWZ0IjowLCJSaWdodCI6MCwiQm90dG9tIjowfSwiQmFja2dyb3VuZCI6eyIkcmVmIjoiMTI0In0sIklzVmlzaWJsZSI6dHJ1ZSwiV2lkdGgiOjAuMCwiSGVpZ2h0IjowLjAsIkJvcmRlclN0eWxlIjp7IiRpZCI6IjY1MiIsIkxpbmVDb2xvciI6bnVsbCwiTGluZVdlaWdodCI6MC4wLCJMaW5lVHlwZSI6MCwiUGFyZW50U3R5bGUiOm51bGx9LCJQYXJlbnRTdHlsZSI6bnVsbH0sIkRhdGVGb3JtYXQiOnsiJGlkIjoiNjU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1LCJTbWFydER1cmF0aW9uQWN0aXZhdGVkIjpmYWxzZSwiRGF0ZUZvcm1hdCI6eyIkcmVmIjoiNjUzIn0sIklkIjoiOTgyYjJlNGItMTk5NS00MzJiLTk0NTUtMGFlMGU3Mzc4MDIxIiwiSW1wb3J0SWQiOiIzMjczOTZGNy04OTQ2LUVBMTEtQUJFQi1DODVCNzZFQTdBNTciLCJUaXRsZSI6IkV0dGVwYW5la3V0ZSBrYWFyZGlzdHVzLCBrdWlkYXMgaW52ZXN0ZWVyaW5ndXRlIGp1aHRpbWlzdCBwYXJlbWluaSBrb3JyYWxkYWRhIiwiTm90ZSI6bnVsbCwiSHlwZXJsaW5rIjp7IiRpZCI6IjY1NCIsIkFkZHJlc3MiOiIiLCJTdWJBZGRyZXNzIjoiIn0sIklzQ2hhbmdlZCI6ZmFsc2UsIklzTmV3IjpmYWxzZX0sIkluZGV4IjowfV0sIk1pbGVzdG9uZXMiOltdfSx7IiRpZCI6IjY1NSIsIklkIjoiZWFlNjVlN2QtZWZmZi00NmFlLTlhZDAtMzIxNmRiMTMzMGM3IiwiSW5kZXgiOjE2LCJIZWFkZXJUZXh0IjoiSVYgS29vc2vDtWxhc3RhbWluZSIsIlN0eWxlIjp7IiRpZCI6IjY1NiIsIkhlYWRlclN0eWxlIjp7IiRpZCI6IjY1NyIsIlRleHRTdHlsZSI6eyIkaWQiOiI2NTgiLCJGb250U2V0dGluZ3MiOnsiJGlkIjoiNjU5IiwiRm9udFNpemUiOjE0LCJGb250TmFtZSI6IkNhbGlicmkiLCJJc0JvbGQiOnRydWUsIklzSXRhbGljIjpmYWxzZSwiSXNVbmRlcmxpbmVkIjpmYWxzZSwiUGFyZW50U3R5bGUiOm51bGx9LCJBdXRvU2l6ZSI6MCwiRm9yZWdyb3VuZCI6eyIkaWQiOiI2NjAiLCJDb2xvciI6eyIkaWQiOiI2NjEiLCJBIjoyNTUsIlIiOjAsIkciOjE2LCJCIjo0NX19LCJNYXhXaWR0aCI6MTc4LjQ5MzMzMzMzMzMzMzM0LCJNYXhIZWlnaHQiOjAuMCwiU21hcnRGb3JlZ3JvdW5kSXNBY3RpdmUiOmZhbHNlLCJIb3Jpem9udGFsQWxpZ25tZW50IjowLCJWZXJ0aWNhbEFsaWdubWVudCI6MCwiU21hcnRGb3JlZ3JvdW5kIjpudWxsLCJCYWNrZ3JvdW5kRmlsbFR5cGUiOjAsIk1hcmdpbiI6eyIkcmVmIjoiMjY0In0sIlBhZGRpbmciOnsiJHJlZiI6IjI2NSJ9LCJCYWNrZ3JvdW5kIjpudWxsLCJJc1Zpc2libGUiOmZhbHNlLCJXaWR0aCI6MC4wLCJIZWlnaHQiOjAuMCwiQm9yZGVyU3R5bGUiOm51bGwsIlBhcmVudFN0eWxlIjpudWxsfSwiUmVjdGFuZ2xlU3R5bGUiOnsiJGlkIjoiNjYyIiwiTWFyZ2luIjp7IiRyZWYiOiIyNjcifSwiUGFkZGluZyI6eyIkcmVmIjoiMjY4In0sIkJhY2tncm91bmQiOnsiJGlkIjoiNjYzIiwiQ29sb3IiOnsiJGlkIjoiNjY0IiwiQSI6MTI3LCJSIjoyMzQsIkciOjIyLCJCIjozMH19LCJJc1Zpc2libGUiOmZhbHNlLCJXaWR0aCI6MC4wLCJIZWlnaHQiOjAuMCwiQm9yZGVyU3R5bGUiOnsiJGlkIjoiNjY1IiwiTGluZUNvbG9yIjp7IiRpZCI6IjY2NiIsIiR0eXBlIjoiTkxSRS5Db21tb24uRG9tLlNvbGlkQ29sb3JCcnVzaCwgTkxSRS5Db21tb24iLCJDb2xvciI6eyIkaWQiOiI2NjciLCJBIjoyNTUsIlIiOjAsIkciOjE2LCJCIjo0NX19LCJMaW5lV2VpZ2h0IjowLjAsIkxpbmVUeXBlIjowLCJQYXJlbnRTdHlsZSI6bnVsbH0sIlBhcmVudFN0eWxlIjpudWxsfSwiTWFyZ2luIjp7IiRyZWYiOiIyNzQifSwiUGFkZGluZyI6eyIkcmVmIjoiMjc1In0sIkJhY2tncm91bmQiOm51bGwsIklzVmlzaWJsZSI6dHJ1ZSwiV2lkdGgiOjAuMCwiSGVpZ2h0IjowLjAsIkJvcmRlclN0eWxlIjpudWxsLCJQYXJlbnRTdHlsZSI6bnVsbH0sIkJhY2tncm91bmRTdHlsZSI6eyIkaWQiOiI2NjgiLCJNYXJnaW4iOnsiJHJlZiI6IjI3NyJ9LCJQYWRkaW5nIjp7IiRyZWYiOiIyNzgifSwiQmFja2dyb3VuZCI6eyIkaWQiOiI2NjkiLCJDb2xvciI6eyIkaWQiOiI2NzAiLCJBIjozOCwiUiI6MjM0LCJHIjoyMiwiQiI6MzB9fSwiSXNWaXNpYmxlIjp0cnVlLCJXaWR0aCI6MC4wLCJIZWlnaHQiOjAuMCwiQm9yZGVyU3R5bGUiOnsiJGlkIjoiNjcxIiwiTGluZUNvbG9yIjp7IiRpZCI6IjY3MiIsIiR0eXBlIjoiTkxSRS5Db21tb24uRG9tLlNvbGlkQ29sb3JCcnVzaCwgTkxSRS5Db21tb24iLCJDb2xvciI6eyIkaWQiOiI2NzMiLCJBIjoyNTUsIlIiOjAsIkciOjE2LCJCIjo0NX19LCJMaW5lV2VpZ2h0IjowLjAsIkxpbmVUeXBlIjowLCJQYXJlbnRTdHlsZSI6bnVsbH0sIlBhcmVudFN0eWxlIjpudWxsfSwiSXNBYm92ZVRpbWViYW5kIjpmYWxzZSwiTWFyZ2luIjp7IiRyZWYiOiIyODQifSwiUGFkZGluZyI6eyIkcmVmIjoiMjg1In0sIklzVmlzaWJsZSI6dHJ1ZSwiV2lkdGgiOjAuMCwiSGVpZ2h0IjowLjAsIkJvcmRlclN0eWxlIjpudWxsLCJQYXJlbnRTdHlsZSI6bnVsbH0sIlRhc2tzIjpbeyIkaWQiOiI2NzQiLCJfYXR0YWNoZWRNaWxlc3RvbmVzIjpbXSwiVGFza0RlZmluaXRpb24iOnsiJGlkIjoiNjc1IiwiR3JvdXBOYW1lIjpudWxsLCJTdGFydERhdGUiOiIyMDIwLTA4LTI4VDA4OjAwOjAwWiIsIkVuZERhdGUiOiIyMDIwLTEyLTAzVDE3OjAwOjAwWiIsIlBlcmNlbnRhZ2VDb21wbGV0ZSI6bnVsbCwiU3R5bGUiOnsiJGlkIjoiNjc2IiwiU2hhcGUiOjEsIlNoYXBlVGhpY2tuZXNzIjowLCJEdXJhdGlvbkZvcm1hdCI6MCwiSW5jbHVkZU5vbldvcmtpbmdEYXlzSW5EdXJhdGlvbiI6ZmFsc2UsIlBlcmNlbnRhZ2VDb21wbGV0ZVN0eWxlIjp7IiRpZCI6IjY3NyIsIkZvbnRTZXR0aW5ncyI6eyIkaWQiOiI2NzgiLCJGb250U2l6ZSI6MTAsIkZvbnROYW1lIjoiQ2FsaWJyaSIsIklzQm9sZCI6ZmFsc2UsIklzSXRhbGljIjpmYWxzZSwiSXNVbmRlcmxpbmVkIjpmYWxzZSwiUGFyZW50U3R5bGUiOm51bGx9LCJBdXRvU2l6ZSI6MCwiRm9yZWdyb3VuZCI6eyIkaWQiOiI2NzkiLCJDb2xvciI6eyIkcmVmIjoiODYifX0sIk1heFdpZHRoIjoyMDAuMCwiTWF4SGVpZ2h0IjoiSW5maW5pdHkiLCJTbWFydEZvcmVncm91bmRJc0FjdGl2ZSI6ZmFsc2UsIkhvcml6b250YWxBbGlnbm1lbnQiOjAsIlZlcnRpY2FsQWxpZ25tZW50IjowLCJTbWFydEZvcmVncm91bmQiOm51bGwsIkJhY2tncm91bmRGaWxsVHlwZSI6MCwiTWFyZ2luIjp7IiRpZCI6IjY4MCIsIlRvcCI6MCwiTGVmdCI6MCwiUmlnaHQiOjAsIkJvdHRvbSI6MH0sIlBhZGRpbmciOnsiJGlkIjoiNjgxIiwiVG9wIjowLCJMZWZ0IjowLCJSaWdodCI6MCwiQm90dG9tIjowfSwiQmFja2dyb3VuZCI6eyIkcmVmIjoiODkifSwiSXNWaXNpYmxlIjp0cnVlLCJXaWR0aCI6MC4wLCJIZWlnaHQiOjAuMCwiQm9yZGVyU3R5bGUiOnsiJGlkIjoiNjgyIiwiTGluZUNvbG9yIjpudWxsLCJMaW5lV2VpZ2h0IjowLjAsIkxpbmVUeXBlIjowLCJQYXJlbnRTdHlsZSI6bnVsbH0sIlBhcmVudFN0eWxlIjpudWxsfSwiRHVyYXRpb25TdHlsZSI6eyIkaWQiOiI2ODMiLCJGb250U2V0dGluZ3MiOnsiJGlkIjoiNjg0IiwiRm9udFNpemUiOjEwLCJGb250TmFtZSI6IkNhbGlicmkiLCJJc0JvbGQiOmZhbHNlLCJJc0l0YWxpYyI6ZmFsc2UsIklzVW5kZXJsaW5lZCI6ZmFsc2UsIlBhcmVudFN0eWxlIjpudWxsfSwiQXV0b1NpemUiOjAsIkZvcmVncm91bmQiOnsiJGlkIjoiNjg1IiwiQ29sb3IiOnsiJHJlZiI6IjkzIn19LCJNYXhXaWR0aCI6MjAwLjAsIk1heEhlaWdodCI6IkluZmluaXR5IiwiU21hcnRGb3JlZ3JvdW5kSXNBY3RpdmUiOmZhbHNlLCJIb3Jpem9udGFsQWxpZ25tZW50IjowLCJWZXJ0aWNhbEFsaWdubWVudCI6MCwiU21hcnRGb3JlZ3JvdW5kIjpudWxsLCJCYWNrZ3JvdW5kRmlsbFR5cGUiOjAsIk1hcmdpbiI6eyIkaWQiOiI2ODYiLCJUb3AiOjAsIkxlZnQiOjAsIlJpZ2h0IjowLCJCb3R0b20iOjB9LCJQYWRkaW5nIjp7IiRpZCI6IjY4NyIsIlRvcCI6MCwiTGVmdCI6MCwiUmlnaHQiOjAsIkJvdHRvbSI6MH0sIkJhY2tncm91bmQiOnsiJHJlZiI6Ijk2In0sIklzVmlzaWJsZSI6dHJ1ZSwiV2lkdGgiOjAuMCwiSGVpZ2h0IjowLjAsIkJvcmRlclN0eWxlIjp7IiRpZCI6IjY4OCIsIkxpbmVDb2xvciI6bnVsbCwiTGluZVdlaWdodCI6MC4wLCJMaW5lVHlwZSI6MCwiUGFyZW50U3R5bGUiOm51bGx9LCJQYXJlbnRTdHlsZSI6bnVsbH0sIkhvcml6b250YWxDb25uZWN0b3JTdHlsZSI6eyIkaWQiOiI2ODkiLCJMaW5lQ29sb3IiOnsiJHJlZiI6Ijk4In0sIkxpbmVXZWlnaHQiOjEuMCwiTGluZVR5cGUiOjAsIlBhcmVudFN0eWxlIjpudWxsfSwiVmVydGljYWxDb25uZWN0b3JTdHlsZSI6eyIkaWQiOiI2OTAiLCJMaW5lQ29sb3IiOnsiJHJlZiI6IjEwMS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Y5MSIsIk1hcmdpbiI6eyIkaWQiOiI2OTIiLCJUb3AiOjAsIkxlZnQiOjQsIlJpZ2h0Ijo0LCJCb3R0b20iOjB9LCJQYWRkaW5nIjp7IiRpZCI6IjY5MyIsIlRvcCI6MCwiTGVmdCI6MCwiUmlnaHQiOjAsIkJvdHRvbSI6MH0sIkJhY2tncm91bmQiOnsiJGlkIjoiNjk0IiwiQ29sb3IiOnsiJGlkIjoiNjk1IiwiQSI6MjU1LCJSIjowLCJHIjoxMTQsIkIiOjE4OH19LCJJc1Zpc2libGUiOnRydWUsIldpZHRoIjowLjAsIkhlaWdodCI6MTAuMCwiQm9yZGVyU3R5bGUiOnsiJGlkIjoiNjk2IiwiTGluZUNvbG9yIjp7IiRpZCI6IjY5NyIsIiR0eXBlIjoiTkxSRS5Db21tb24uRG9tLlNvbGlkQ29sb3JCcnVzaCwgTkxSRS5Db21tb24iLCJDb2xvciI6eyIkaWQiOiI2OTgiLCJBIjoyNTUsIlIiOjI1NSwiRyI6MCwiQiI6MH19LCJMaW5lV2VpZ2h0IjowLjAsIkxpbmVUeXBlIjowLCJQYXJlbnRTdHlsZSI6bnVsbH0sIlBhcmVudFN0eWxlIjpudWxsfSwiVGl0bGVTdHlsZSI6eyIkaWQiOiI2OTkiLCJGb250U2V0dGluZ3MiOnsiJGlkIjoiNzAwIiwiRm9udFNpemUiOjExLCJGb250TmFtZSI6IkNhbGlicmkiLCJJc0JvbGQiOnRydWUsIklzSXRhbGljIjpmYWxzZSwiSXNVbmRlcmxpbmVkIjpmYWxzZSwiUGFyZW50U3R5bGUiOm51bGx9LCJBdXRvU2l6ZSI6MCwiRm9yZWdyb3VuZCI6eyIkaWQiOiI3MDEiLCJDb2xvciI6eyIkaWQiOiI3MDI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NzAzIiwiVG9wIjowLCJMZWZ0IjowLCJSaWdodCI6MCwiQm90dG9tIjowfSwiUGFkZGluZyI6eyIkaWQiOiI3MDQiLCJUb3AiOjAsIkxlZnQiOjAsIlJpZ2h0IjowLCJCb3R0b20iOjB9LCJCYWNrZ3JvdW5kIjp7IiRyZWYiOiIxMTcifSwiSXNWaXNpYmxlIjp0cnVlLCJXaWR0aCI6MC4wLCJIZWlnaHQiOjAuMCwiQm9yZGVyU3R5bGUiOnsiJGlkIjoiNzA1IiwiTGluZUNvbG9yIjpudWxsLCJMaW5lV2VpZ2h0IjowLjAsIkxpbmVUeXBlIjowLCJQYXJlbnRTdHlsZSI6bnVsbH0sIlBhcmVudFN0eWxlIjpudWxsfSwiRGF0ZVN0eWxlIjp7IiRpZCI6IjcwNiIsIkZvbnRTZXR0aW5ncyI6eyIkaWQiOiI3MDciLCJGb250U2l6ZSI6MTAsIkZvbnROYW1lIjoiQ2FsaWJyaSIsIklzQm9sZCI6ZmFsc2UsIklzSXRhbGljIjpmYWxzZSwiSXNVbmRlcmxpbmVkIjpmYWxzZSwiUGFyZW50U3R5bGUiOm51bGx9LCJBdXRvU2l6ZSI6MCwiRm9yZWdyb3VuZCI6eyIkaWQiOiI3MDgiLCJDb2xvciI6eyIkaWQiOiI3M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xMCIsIlRvcCI6MCwiTGVmdCI6MCwiUmlnaHQiOjAsIkJvdHRvbSI6MH0sIlBhZGRpbmciOnsiJGlkIjoiNzExIiwiVG9wIjowLCJMZWZ0IjowLCJSaWdodCI6MCwiQm90dG9tIjowfSwiQmFja2dyb3VuZCI6eyIkcmVmIjoiMTI0In0sIklzVmlzaWJsZSI6dHJ1ZSwiV2lkdGgiOjAuMCwiSGVpZ2h0IjowLjAsIkJvcmRlclN0eWxlIjp7IiRpZCI6IjcxMiIsIkxpbmVDb2xvciI6bnVsbCwiTGluZVdlaWdodCI6MC4wLCJMaW5lVHlwZSI6MCwiUGFyZW50U3R5bGUiOm51bGx9LCJQYXJlbnRTdHlsZSI6bnVsbH0sIkRhdGVGb3JtYXQiOnsiJGlkIjoiNz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3LCJTbWFydER1cmF0aW9uQWN0aXZhdGVkIjpmYWxzZSwiRGF0ZUZvcm1hdCI6eyIkcmVmIjoiNzEzIn0sIklkIjoiYzg2OWFiYTItYjkwYi00YzA2LWI0MDgtNmJmODVkYTlhYWNmIiwiSW1wb3J0SWQiOiIyQTczOTZGNy04OTQ2LUVBMTEtQUJFQi1DODVCNzZFQTdBNTciLCJUaXRsZSI6IlTDtWh1c3RhbWlza2F2YSBwcm9qZWt0ICIsIk5vdGUiOm51bGwsIkh5cGVybGluayI6eyIkaWQiOiI3MTQiLCJBZGRyZXNzIjoiIiwiU3ViQWRkcmVzcyI6IiJ9LCJJc0NoYW5nZWQiOmZhbHNlLCJJc05ldyI6ZmFsc2V9LCJJbmRleCI6MH0seyIkaWQiOiI3MTUiLCJfYXR0YWNoZWRNaWxlc3RvbmVzIjpbXSwiVGFza0RlZmluaXRpb24iOnsiJGlkIjoiNzE2IiwiR3JvdXBOYW1lIjpudWxsLCJTdGFydERhdGUiOiIyMDIwLTEyLTE0VDA4OjAwOjAwWiIsIkVuZERhdGUiOiIyMDIxLTAxLTIyVDE3OjAwOjAwWiIsIlBlcmNlbnRhZ2VDb21wbGV0ZSI6bnVsbCwiU3R5bGUiOnsiJGlkIjoiNzE3IiwiU2hhcGUiOjEsIlNoYXBlVGhpY2tuZXNzIjowLCJEdXJhdGlvbkZvcm1hdCI6MCwiSW5jbHVkZU5vbldvcmtpbmdEYXlzSW5EdXJhdGlvbiI6ZmFsc2UsIlBlcmNlbnRhZ2VDb21wbGV0ZVN0eWxlIjp7IiRpZCI6IjcxOCIsIkZvbnRTZXR0aW5ncyI6eyIkaWQiOiI3MTkiLCJGb250U2l6ZSI6MTAsIkZvbnROYW1lIjoiQ2FsaWJyaSIsIklzQm9sZCI6ZmFsc2UsIklzSXRhbGljIjpmYWxzZSwiSXNVbmRlcmxpbmVkIjpmYWxzZSwiUGFyZW50U3R5bGUiOm51bGx9LCJBdXRvU2l6ZSI6MCwiRm9yZWdyb3VuZCI6eyIkaWQiOiI3MjAiLCJDb2xvciI6eyIkcmVmIjoiODYifX0sIk1heFdpZHRoIjoyMDAuMCwiTWF4SGVpZ2h0IjoiSW5maW5pdHkiLCJTbWFydEZvcmVncm91bmRJc0FjdGl2ZSI6ZmFsc2UsIkhvcml6b250YWxBbGlnbm1lbnQiOjAsIlZlcnRpY2FsQWxpZ25tZW50IjowLCJTbWFydEZvcmVncm91bmQiOm51bGwsIkJhY2tncm91bmRGaWxsVHlwZSI6MCwiTWFyZ2luIjp7IiRpZCI6IjcyMSIsIlRvcCI6MCwiTGVmdCI6MCwiUmlnaHQiOjAsIkJvdHRvbSI6MH0sIlBhZGRpbmciOnsiJGlkIjoiNzIyIiwiVG9wIjowLCJMZWZ0IjowLCJSaWdodCI6MCwiQm90dG9tIjowfSwiQmFja2dyb3VuZCI6eyIkcmVmIjoiODkifSwiSXNWaXNpYmxlIjp0cnVlLCJXaWR0aCI6MC4wLCJIZWlnaHQiOjAuMCwiQm9yZGVyU3R5bGUiOnsiJGlkIjoiNzIzIiwiTGluZUNvbG9yIjpudWxsLCJMaW5lV2VpZ2h0IjowLjAsIkxpbmVUeXBlIjowLCJQYXJlbnRTdHlsZSI6bnVsbH0sIlBhcmVudFN0eWxlIjpudWxsfSwiRHVyYXRpb25TdHlsZSI6eyIkaWQiOiI3MjQiLCJGb250U2V0dGluZ3MiOnsiJGlkIjoiNzI1IiwiRm9udFNpemUiOjEwLCJGb250TmFtZSI6IkNhbGlicmkiLCJJc0JvbGQiOmZhbHNlLCJJc0l0YWxpYyI6ZmFsc2UsIklzVW5kZXJsaW5lZCI6ZmFsc2UsIlBhcmVudFN0eWxlIjpudWxsfSwiQXV0b1NpemUiOjAsIkZvcmVncm91bmQiOnsiJGlkIjoiNzI2IiwiQ29sb3IiOnsiJHJlZiI6IjkzIn19LCJNYXhXaWR0aCI6MjAwLjAsIk1heEhlaWdodCI6IkluZmluaXR5IiwiU21hcnRGb3JlZ3JvdW5kSXNBY3RpdmUiOmZhbHNlLCJIb3Jpem9udGFsQWxpZ25tZW50IjowLCJWZXJ0aWNhbEFsaWdubWVudCI6MCwiU21hcnRGb3JlZ3JvdW5kIjpudWxsLCJCYWNrZ3JvdW5kRmlsbFR5cGUiOjAsIk1hcmdpbiI6eyIkaWQiOiI3MjciLCJUb3AiOjAsIkxlZnQiOjAsIlJpZ2h0IjowLCJCb3R0b20iOjB9LCJQYWRkaW5nIjp7IiRpZCI6IjcyOCIsIlRvcCI6MCwiTGVmdCI6MCwiUmlnaHQiOjAsIkJvdHRvbSI6MH0sIkJhY2tncm91bmQiOnsiJHJlZiI6Ijk2In0sIklzVmlzaWJsZSI6dHJ1ZSwiV2lkdGgiOjAuMCwiSGVpZ2h0IjowLjAsIkJvcmRlclN0eWxlIjp7IiRpZCI6IjcyOSIsIkxpbmVDb2xvciI6bnVsbCwiTGluZVdlaWdodCI6MC4wLCJMaW5lVHlwZSI6MCwiUGFyZW50U3R5bGUiOm51bGx9LCJQYXJlbnRTdHlsZSI6bnVsbH0sIkhvcml6b250YWxDb25uZWN0b3JTdHlsZSI6eyIkaWQiOiI3MzAiLCJMaW5lQ29sb3IiOnsiJHJlZiI6Ijk4In0sIkxpbmVXZWlnaHQiOjEuMCwiTGluZVR5cGUiOjAsIlBhcmVudFN0eWxlIjpudWxsfSwiVmVydGljYWxDb25uZWN0b3JTdHlsZSI6eyIkaWQiOiI3MzEiLCJMaW5lQ29sb3IiOnsiJHJlZiI6IjEwMS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czMiIsIk1hcmdpbiI6eyIkaWQiOiI3MzMiLCJUb3AiOjAsIkxlZnQiOjQsIlJpZ2h0Ijo0LCJCb3R0b20iOjB9LCJQYWRkaW5nIjp7IiRpZCI6IjczNCIsIlRvcCI6MCwiTGVmdCI6MCwiUmlnaHQiOjAsIkJvdHRvbSI6MH0sIkJhY2tncm91bmQiOnsiJGlkIjoiNzM1IiwiQ29sb3IiOnsiJGlkIjoiNzM2IiwiQSI6MjU1LCJSIjowLCJHIjoxMTQsIkIiOjE4OH19LCJJc1Zpc2libGUiOnRydWUsIldpZHRoIjowLjAsIkhlaWdodCI6MTAuMCwiQm9yZGVyU3R5bGUiOnsiJGlkIjoiNzM3IiwiTGluZUNvbG9yIjp7IiRpZCI6IjczOCIsIiR0eXBlIjoiTkxSRS5Db21tb24uRG9tLlNvbGlkQ29sb3JCcnVzaCwgTkxSRS5Db21tb24iLCJDb2xvciI6eyIkaWQiOiI3MzkiLCJBIjoyNTUsIlIiOjI1NSwiRyI6MCwiQiI6MH19LCJMaW5lV2VpZ2h0IjowLjAsIkxpbmVUeXBlIjowLCJQYXJlbnRTdHlsZSI6bnVsbH0sIlBhcmVudFN0eWxlIjpudWxsfSwiVGl0bGVTdHlsZSI6eyIkaWQiOiI3NDAiLCJGb250U2V0dGluZ3MiOnsiJGlkIjoiNzQxIiwiRm9udFNpemUiOjExLCJGb250TmFtZSI6IkNhbGlicmkiLCJJc0JvbGQiOnRydWUsIklzSXRhbGljIjpmYWxzZSwiSXNVbmRlcmxpbmVkIjpmYWxzZSwiUGFyZW50U3R5bGUiOm51bGx9LCJBdXRvU2l6ZSI6MCwiRm9yZWdyb3VuZCI6eyIkaWQiOiI3NDIiLCJDb2xvciI6eyIkaWQiOiI3NDM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NzQ0IiwiVG9wIjowLCJMZWZ0IjowLCJSaWdodCI6MCwiQm90dG9tIjowfSwiUGFkZGluZyI6eyIkaWQiOiI3NDUiLCJUb3AiOjAsIkxlZnQiOjAsIlJpZ2h0IjowLCJCb3R0b20iOjB9LCJCYWNrZ3JvdW5kIjp7IiRyZWYiOiIxMTcifSwiSXNWaXNpYmxlIjp0cnVlLCJXaWR0aCI6MC4wLCJIZWlnaHQiOjAuMCwiQm9yZGVyU3R5bGUiOnsiJGlkIjoiNzQ2IiwiTGluZUNvbG9yIjpudWxsLCJMaW5lV2VpZ2h0IjowLjAsIkxpbmVUeXBlIjowLCJQYXJlbnRTdHlsZSI6bnVsbH0sIlBhcmVudFN0eWxlIjpudWxsfSwiRGF0ZVN0eWxlIjp7IiRpZCI6Ijc0NyIsIkZvbnRTZXR0aW5ncyI6eyIkaWQiOiI3NDgiLCJGb250U2l6ZSI6MTAsIkZvbnROYW1lIjoiQ2FsaWJyaSIsIklzQm9sZCI6ZmFsc2UsIklzSXRhbGljIjpmYWxzZSwiSXNVbmRlcmxpbmVkIjpmYWxzZSwiUGFyZW50U3R5bGUiOm51bGx9LCJBdXRvU2l6ZSI6MCwiRm9yZWdyb3VuZCI6eyIkaWQiOiI3NDkiLCJDb2xvciI6eyIkaWQiOiI3NT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1MSIsIlRvcCI6MCwiTGVmdCI6MCwiUmlnaHQiOjAsIkJvdHRvbSI6MH0sIlBhZGRpbmciOnsiJGlkIjoiNzUyIiwiVG9wIjowLCJMZWZ0IjowLCJSaWdodCI6MCwiQm90dG9tIjowfSwiQmFja2dyb3VuZCI6eyIkcmVmIjoiMTI0In0sIklzVmlzaWJsZSI6dHJ1ZSwiV2lkdGgiOjAuMCwiSGVpZ2h0IjowLjAsIkJvcmRlclN0eWxlIjp7IiRpZCI6Ijc1MyIsIkxpbmVDb2xvciI6bnVsbCwiTGluZVdlaWdodCI6MC4wLCJMaW5lVHlwZSI6MCwiUGFyZW50U3R5bGUiOm51bGx9LCJQYXJlbnRTdHlsZSI6bnVsbH0sIkRhdGVGb3JtYXQiOnsiJGlkIjoiNzU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4LCJTbWFydER1cmF0aW9uQWN0aXZhdGVkIjpmYWxzZSwiRGF0ZUZvcm1hdCI6eyIkcmVmIjoiNzU0In0sIklkIjoiYjljM2JmYzQtYjIyMi00ZWY3LWJiNTYtMWVlZTAwYzFmMGFjIiwiSW1wb3J0SWQiOiIzODczOTZGNy04OTQ2LUVBMTEtQUJFQi1DODVCNzZFQTdBNTciLCJUaXRsZSI6Iktvb3Nrw7VsYXN0YW1pbmUgKFZWIGxlKSIsIk5vdGUiOm51bGwsIkh5cGVybGluayI6eyIkaWQiOiI3NTUiLCJBZGRyZXNzIjoiIiwiU3ViQWRkcmVzcyI6IiJ9LCJJc0NoYW5nZWQiOmZhbHNlLCJJc05ldyI6ZmFsc2V9LCJJbmRleCI6MH0seyIkaWQiOiI3NTYiLCJfYXR0YWNoZWRNaWxlc3RvbmVzIjpbXSwiVGFza0RlZmluaXRpb24iOnsiJGlkIjoiNzU3IiwiR3JvdXBOYW1lIjpudWxsLCJTdGFydERhdGUiOiIyMDIxLTAxLTI1VDA4OjAwOjAwWiIsIkVuZERhdGUiOiIyMDIxLTAyLTA1VDE3OjAwOjAwWiIsIlBlcmNlbnRhZ2VDb21wbGV0ZSI6bnVsbCwiU3R5bGUiOnsiJGlkIjoiNzU4IiwiU2hhcGUiOjEsIlNoYXBlVGhpY2tuZXNzIjowLCJEdXJhdGlvbkZvcm1hdCI6MCwiSW5jbHVkZU5vbldvcmtpbmdEYXlzSW5EdXJhdGlvbiI6ZmFsc2UsIlBlcmNlbnRhZ2VDb21wbGV0ZVN0eWxlIjp7IiRpZCI6Ijc1OSIsIkZvbnRTZXR0aW5ncyI6eyIkaWQiOiI3NjAiLCJGb250U2l6ZSI6MTAsIkZvbnROYW1lIjoiQ2FsaWJyaSIsIklzQm9sZCI6ZmFsc2UsIklzSXRhbGljIjpmYWxzZSwiSXNVbmRlcmxpbmVkIjpmYWxzZSwiUGFyZW50U3R5bGUiOm51bGx9LCJBdXRvU2l6ZSI6MCwiRm9yZWdyb3VuZCI6eyIkaWQiOiI3NjEiLCJDb2xvciI6eyIkcmVmIjoiODYifX0sIk1heFdpZHRoIjoyMDAuMCwiTWF4SGVpZ2h0IjoiSW5maW5pdHkiLCJTbWFydEZvcmVncm91bmRJc0FjdGl2ZSI6ZmFsc2UsIkhvcml6b250YWxBbGlnbm1lbnQiOjAsIlZlcnRpY2FsQWxpZ25tZW50IjowLCJTbWFydEZvcmVncm91bmQiOm51bGwsIkJhY2tncm91bmRGaWxsVHlwZSI6MCwiTWFyZ2luIjp7IiRpZCI6Ijc2MiIsIlRvcCI6MCwiTGVmdCI6MCwiUmlnaHQiOjAsIkJvdHRvbSI6MH0sIlBhZGRpbmciOnsiJGlkIjoiNzYzIiwiVG9wIjowLCJMZWZ0IjowLCJSaWdodCI6MCwiQm90dG9tIjowfSwiQmFja2dyb3VuZCI6eyIkcmVmIjoiODkifSwiSXNWaXNpYmxlIjp0cnVlLCJXaWR0aCI6MC4wLCJIZWlnaHQiOjAuMCwiQm9yZGVyU3R5bGUiOnsiJGlkIjoiNzY0IiwiTGluZUNvbG9yIjpudWxsLCJMaW5lV2VpZ2h0IjowLjAsIkxpbmVUeXBlIjowLCJQYXJlbnRTdHlsZSI6bnVsbH0sIlBhcmVudFN0eWxlIjpudWxsfSwiRHVyYXRpb25TdHlsZSI6eyIkaWQiOiI3NjUiLCJGb250U2V0dGluZ3MiOnsiJGlkIjoiNzY2IiwiRm9udFNpemUiOjEwLCJGb250TmFtZSI6IkNhbGlicmkiLCJJc0JvbGQiOmZhbHNlLCJJc0l0YWxpYyI6ZmFsc2UsIklzVW5kZXJsaW5lZCI6ZmFsc2UsIlBhcmVudFN0eWxlIjpudWxsfSwiQXV0b1NpemUiOjAsIkZvcmVncm91bmQiOnsiJGlkIjoiNzY3IiwiQ29sb3IiOnsiJHJlZiI6IjkzIn19LCJNYXhXaWR0aCI6MjAwLjAsIk1heEhlaWdodCI6IkluZmluaXR5IiwiU21hcnRGb3JlZ3JvdW5kSXNBY3RpdmUiOmZhbHNlLCJIb3Jpem9udGFsQWxpZ25tZW50IjowLCJWZXJ0aWNhbEFsaWdubWVudCI6MCwiU21hcnRGb3JlZ3JvdW5kIjpudWxsLCJCYWNrZ3JvdW5kRmlsbFR5cGUiOjAsIk1hcmdpbiI6eyIkaWQiOiI3NjgiLCJUb3AiOjAsIkxlZnQiOjAsIlJpZ2h0IjowLCJCb3R0b20iOjB9LCJQYWRkaW5nIjp7IiRpZCI6Ijc2OSIsIlRvcCI6MCwiTGVmdCI6MCwiUmlnaHQiOjAsIkJvdHRvbSI6MH0sIkJhY2tncm91bmQiOnsiJHJlZiI6Ijk2In0sIklzVmlzaWJsZSI6dHJ1ZSwiV2lkdGgiOjAuMCwiSGVpZ2h0IjowLjAsIkJvcmRlclN0eWxlIjp7IiRpZCI6Ijc3MCIsIkxpbmVDb2xvciI6bnVsbCwiTGluZVdlaWdodCI6MC4wLCJMaW5lVHlwZSI6MCwiUGFyZW50U3R5bGUiOm51bGx9LCJQYXJlbnRTdHlsZSI6bnVsbH0sIkhvcml6b250YWxDb25uZWN0b3JTdHlsZSI6eyIkaWQiOiI3NzEiLCJMaW5lQ29sb3IiOnsiJHJlZiI6Ijk4In0sIkxpbmVXZWlnaHQiOjEuMCwiTGluZVR5cGUiOjAsIlBhcmVudFN0eWxlIjpudWxsfSwiVmVydGljYWxDb25uZWN0b3JTdHlsZSI6eyIkaWQiOiI3NzIiLCJMaW5lQ29sb3IiOnsiJHJlZiI6IjEwMS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c3MyIsIk1hcmdpbiI6eyIkaWQiOiI3NzQiLCJUb3AiOjAsIkxlZnQiOjQsIlJpZ2h0Ijo0LCJCb3R0b20iOjB9LCJQYWRkaW5nIjp7IiRpZCI6Ijc3NSIsIlRvcCI6MCwiTGVmdCI6MCwiUmlnaHQiOjAsIkJvdHRvbSI6MH0sIkJhY2tncm91bmQiOnsiJGlkIjoiNzc2IiwiQ29sb3IiOnsiJGlkIjoiNzc3IiwiQSI6MjU1LCJSIjowLCJHIjoxMTQsIkIiOjE4OH19LCJJc1Zpc2libGUiOnRydWUsIldpZHRoIjowLjAsIkhlaWdodCI6MTAuMCwiQm9yZGVyU3R5bGUiOnsiJGlkIjoiNzc4IiwiTGluZUNvbG9yIjp7IiRpZCI6Ijc3OSIsIiR0eXBlIjoiTkxSRS5Db21tb24uRG9tLlNvbGlkQ29sb3JCcnVzaCwgTkxSRS5Db21tb24iLCJDb2xvciI6eyIkaWQiOiI3ODAiLCJBIjoyNTUsIlIiOjI1NSwiRyI6MCwiQiI6MH19LCJMaW5lV2VpZ2h0IjowLjAsIkxpbmVUeXBlIjowLCJQYXJlbnRTdHlsZSI6bnVsbH0sIlBhcmVudFN0eWxlIjpudWxsfSwiVGl0bGVTdHlsZSI6eyIkaWQiOiI3ODEiLCJGb250U2V0dGluZ3MiOnsiJGlkIjoiNzgyIiwiRm9udFNpemUiOjExLCJGb250TmFtZSI6IkNhbGlicmkiLCJJc0JvbGQiOnRydWUsIklzSXRhbGljIjpmYWxzZSwiSXNVbmRlcmxpbmVkIjpmYWxzZSwiUGFyZW50U3R5bGUiOm51bGx9LCJBdXRvU2l6ZSI6MCwiRm9yZWdyb3VuZCI6eyIkaWQiOiI3ODMiLCJDb2xvciI6eyIkaWQiOiI3ODQ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Nzg1IiwiVG9wIjowLCJMZWZ0IjowLCJSaWdodCI6MCwiQm90dG9tIjowfSwiUGFkZGluZyI6eyIkaWQiOiI3ODYiLCJUb3AiOjAsIkxlZnQiOjAsIlJpZ2h0IjowLCJCb3R0b20iOjB9LCJCYWNrZ3JvdW5kIjp7IiRyZWYiOiIxMTcifSwiSXNWaXNpYmxlIjp0cnVlLCJXaWR0aCI6MC4wLCJIZWlnaHQiOjAuMCwiQm9yZGVyU3R5bGUiOnsiJGlkIjoiNzg3IiwiTGluZUNvbG9yIjpudWxsLCJMaW5lV2VpZ2h0IjowLjAsIkxpbmVUeXBlIjowLCJQYXJlbnRTdHlsZSI6bnVsbH0sIlBhcmVudFN0eWxlIjpudWxsfSwiRGF0ZVN0eWxlIjp7IiRpZCI6Ijc4OCIsIkZvbnRTZXR0aW5ncyI6eyIkaWQiOiI3ODkiLCJGb250U2l6ZSI6MTAsIkZvbnROYW1lIjoiQ2FsaWJyaSIsIklzQm9sZCI6ZmFsc2UsIklzSXRhbGljIjpmYWxzZSwiSXNVbmRlcmxpbmVkIjpmYWxzZSwiUGFyZW50U3R5bGUiOm51bGx9LCJBdXRvU2l6ZSI6MCwiRm9yZWdyb3VuZCI6eyIkaWQiOiI3OTAiLCJDb2xvciI6eyIkaWQiOiI3O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5MiIsIlRvcCI6MCwiTGVmdCI6MCwiUmlnaHQiOjAsIkJvdHRvbSI6MH0sIlBhZGRpbmciOnsiJGlkIjoiNzkzIiwiVG9wIjowLCJMZWZ0IjowLCJSaWdodCI6MCwiQm90dG9tIjowfSwiQmFja2dyb3VuZCI6eyIkcmVmIjoiMTI0In0sIklzVmlzaWJsZSI6dHJ1ZSwiV2lkdGgiOjAuMCwiSGVpZ2h0IjowLjAsIkJvcmRlclN0eWxlIjp7IiRpZCI6Ijc5NCIsIkxpbmVDb2xvciI6bnVsbCwiTGluZVdlaWdodCI6MC4wLCJMaW5lVHlwZSI6MCwiUGFyZW50U3R5bGUiOm51bGx9LCJQYXJlbnRTdHlsZSI6bnVsbH0sIkRhdGVGb3JtYXQiOnsiJGlkIjoiNzk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5LCJTbWFydER1cmF0aW9uQWN0aXZhdGVkIjpmYWxzZSwiRGF0ZUZvcm1hdCI6eyIkcmVmIjoiNzk1In0sIklkIjoiNDE5NjNkNzctNWE2Mi00ZmZmLWJiNzAtNjM3NGMyNmYxMzYxIiwiSW1wb3J0SWQiOiIzOTczOTZGNy04OTQ2LUVBMTEtQUJFQi1DODVCNzZFQTdBNTciLCJUaXRsZSI6Iktvb3Nrw7VsYXN0YXR1ZCB0w7VodXN0YW1pc2thdmEgcHJvamVrdCIsIk5vdGUiOm51bGwsIkh5cGVybGluayI6eyIkaWQiOiI3OTYiLCJBZGRyZXNzIjoiIiwiU3ViQWRkcmVzcyI6IiJ9LCJJc0NoYW5nZWQiOmZhbHNlLCJJc05ldyI6ZmFsc2V9LCJJbmRleCI6MH1dLCJNaWxlc3RvbmVzIjpbXX0seyIkaWQiOiI3OTciLCJJZCI6IjhjOTFlOTlmLTQ4YzQtNDIwZi04YTk2LTk3ZmNhNjk3ZGY3YyIsIkluZGV4IjoyMCwiSGVhZGVyVGV4dCI6IlYgRXNpdGFtaW5lIGphIFZJIEF2YWxpa3VzdGFtaW5lIiwiU3R5bGUiOnsiJGlkIjoiNzk4IiwiSGVhZGVyU3R5bGUiOnsiJGlkIjoiNzk5IiwiVGV4dFN0eWxlIjp7IiRpZCI6IjgwMCIsIkZvbnRTZXR0aW5ncyI6eyIkaWQiOiI4MDEiLCJGb250U2l6ZSI6MTQsIkZvbnROYW1lIjoiQ2FsaWJyaSIsIklzQm9sZCI6dHJ1ZSwiSXNJdGFsaWMiOmZhbHNlLCJJc1VuZGVybGluZWQiOmZhbHNlLCJQYXJlbnRTdHlsZSI6bnVsbH0sIkF1dG9TaXplIjowLCJGb3JlZ3JvdW5kIjp7IiRpZCI6IjgwMiIsIkNvbG9yIjp7IiRpZCI6IjgwMyIsIkEiOjI1NSwiUiI6MCwiRyI6MzYsIkIiOjYwfX0sIk1heFdpZHRoIjoxNzguNDkzMzMzMzMzMzMzMzQsIk1heEhlaWdodCI6MC4wLCJTbWFydEZvcmVncm91bmRJc0FjdGl2ZSI6ZmFsc2UsIkhvcml6b250YWxBbGlnbm1lbnQiOjAsIlZlcnRpY2FsQWxpZ25tZW50IjowLCJTbWFydEZvcmVncm91bmQiOm51bGwsIkJhY2tncm91bmRGaWxsVHlwZSI6MCwiTWFyZ2luIjp7IiRyZWYiOiIyNjQifSwiUGFkZGluZyI6eyIkcmVmIjoiMjY1In0sIkJhY2tncm91bmQiOm51bGwsIklzVmlzaWJsZSI6ZmFsc2UsIldpZHRoIjowLjAsIkhlaWdodCI6MC4wLCJCb3JkZXJTdHlsZSI6bnVsbCwiUGFyZW50U3R5bGUiOm51bGx9LCJSZWN0YW5nbGVTdHlsZSI6eyIkaWQiOiI4MDQiLCJNYXJnaW4iOnsiJHJlZiI6IjI2NyJ9LCJQYWRkaW5nIjp7IiRyZWYiOiIyNjgifSwiQmFja2dyb3VuZCI6eyIkaWQiOiI4MDUiLCJDb2xvciI6eyIkaWQiOiI4MDYiLCJBIjoxMjcsIlIiOjAsIkciOjExMCwiQiI6MTgxfX0sIklzVmlzaWJsZSI6ZmFsc2UsIldpZHRoIjowLjAsIkhlaWdodCI6MC4wLCJCb3JkZXJTdHlsZSI6eyIkaWQiOiI4MDciLCJMaW5lQ29sb3IiOnsiJGlkIjoiODA4IiwiJHR5cGUiOiJOTFJFLkNvbW1vbi5Eb20uU29saWRDb2xvckJydXNoLCBOTFJFLkNvbW1vbiIsIkNvbG9yIjp7IiRpZCI6IjgwOSIsIkEiOjI1NSwiUiI6MCwiRyI6MzYsIkIiOjYwfX0sIkxpbmVXZWlnaHQiOjAuMCwiTGluZVR5cGUiOjAsIlBhcmVudFN0eWxlIjpudWxsfSwiUGFyZW50U3R5bGUiOm51bGx9LCJNYXJnaW4iOnsiJHJlZiI6IjI3NCJ9LCJQYWRkaW5nIjp7IiRyZWYiOiIyNzUifSwiQmFja2dyb3VuZCI6bnVsbCwiSXNWaXNpYmxlIjp0cnVlLCJXaWR0aCI6MC4wLCJIZWlnaHQiOjAuMCwiQm9yZGVyU3R5bGUiOm51bGwsIlBhcmVudFN0eWxlIjpudWxsfSwiQmFja2dyb3VuZFN0eWxlIjp7IiRpZCI6IjgxMCIsIk1hcmdpbiI6eyIkcmVmIjoiMjc3In0sIlBhZGRpbmciOnsiJHJlZiI6IjI3OCJ9LCJCYWNrZ3JvdW5kIjp7IiRpZCI6IjgxMSIsIkNvbG9yIjp7IiRpZCI6IjgxMiIsIkEiOjM4LCJSIjowLCJHIjoxMTAsIkIiOjE4MX19LCJJc1Zpc2libGUiOnRydWUsIldpZHRoIjowLjAsIkhlaWdodCI6MC4wLCJCb3JkZXJTdHlsZSI6eyIkaWQiOiI4MTMiLCJMaW5lQ29sb3IiOnsiJGlkIjoiODE0IiwiJHR5cGUiOiJOTFJFLkNvbW1vbi5Eb20uU29saWRDb2xvckJydXNoLCBOTFJFLkNvbW1vbiIsIkNvbG9yIjp7IiRpZCI6IjgxNSIsIkEiOjI1NSwiUiI6MCwiRyI6MzYsIkIiOjYwfX0sIkxpbmVXZWlnaHQiOjAuMCwiTGluZVR5cGUiOjAsIlBhcmVudFN0eWxlIjpudWxsfSwiUGFyZW50U3R5bGUiOm51bGx9LCJJc0Fib3ZlVGltZWJhbmQiOmZhbHNlLCJNYXJnaW4iOnsiJHJlZiI6IjI4NCJ9LCJQYWRkaW5nIjp7IiRyZWYiOiIyODUifSwiSXNWaXNpYmxlIjp0cnVlLCJXaWR0aCI6MC4wLCJIZWlnaHQiOjAuMCwiQm9yZGVyU3R5bGUiOm51bGwsIlBhcmVudFN0eWxlIjpudWxsfSwiVGFza3MiOlt7IiRpZCI6IjgxNiIsIl9hdHRhY2hlZE1pbGVzdG9uZXMiOltdLCJUYXNrRGVmaW5pdGlvbiI6eyIkaWQiOiI4MTciLCJHcm91cE5hbWUiOm51bGwsIlN0YXJ0RGF0ZSI6IjIwMjEtMDItMTJUMDg6MDA6MDBaIiwiRW5kRGF0ZSI6IjIwMjEtMDMtMDRUMTc6MDA6MDBaIiwiUGVyY2VudGFnZUNvbXBsZXRlIjpudWxsLCJTdHlsZSI6eyIkaWQiOiI4MTgiLCJTaGFwZSI6MSwiU2hhcGVUaGlja25lc3MiOjAsIkR1cmF0aW9uRm9ybWF0IjowLCJJbmNsdWRlTm9uV29ya2luZ0RheXNJbkR1cmF0aW9uIjpmYWxzZSwiUGVyY2VudGFnZUNvbXBsZXRlU3R5bGUiOnsiJGlkIjoiODE5IiwiRm9udFNldHRpbmdzIjp7IiRpZCI6IjgyMCIsIkZvbnRTaXplIjoxMCwiRm9udE5hbWUiOiJDYWxpYnJpIiwiSXNCb2xkIjpmYWxzZSwiSXNJdGFsaWMiOmZhbHNlLCJJc1VuZGVybGluZWQiOmZhbHNlLCJQYXJlbnRTdHlsZSI6bnVsbH0sIkF1dG9TaXplIjowLCJGb3JlZ3JvdW5kIjp7IiRpZCI6IjgyMSIsIkNvbG9yIjp7IiRyZWYiOiI4NiJ9fSwiTWF4V2lkdGgiOjIwMC4wLCJNYXhIZWlnaHQiOiJJbmZpbml0eSIsIlNtYXJ0Rm9yZWdyb3VuZElzQWN0aXZlIjpmYWxzZSwiSG9yaXpvbnRhbEFsaWdubWVudCI6MCwiVmVydGljYWxBbGlnbm1lbnQiOjAsIlNtYXJ0Rm9yZWdyb3VuZCI6bnVsbCwiQmFja2dyb3VuZEZpbGxUeXBlIjowLCJNYXJnaW4iOnsiJGlkIjoiODIyIiwiVG9wIjowLCJMZWZ0IjowLCJSaWdodCI6MCwiQm90dG9tIjowfSwiUGFkZGluZyI6eyIkaWQiOiI4MjMiLCJUb3AiOjAsIkxlZnQiOjAsIlJpZ2h0IjowLCJCb3R0b20iOjB9LCJCYWNrZ3JvdW5kIjp7IiRyZWYiOiI4OSJ9LCJJc1Zpc2libGUiOnRydWUsIldpZHRoIjowLjAsIkhlaWdodCI6MC4wLCJCb3JkZXJTdHlsZSI6eyIkaWQiOiI4MjQiLCJMaW5lQ29sb3IiOm51bGwsIkxpbmVXZWlnaHQiOjAuMCwiTGluZVR5cGUiOjAsIlBhcmVudFN0eWxlIjpudWxsfSwiUGFyZW50U3R5bGUiOm51bGx9LCJEdXJhdGlvblN0eWxlIjp7IiRpZCI6IjgyNSIsIkZvbnRTZXR0aW5ncyI6eyIkaWQiOiI4MjYiLCJGb250U2l6ZSI6MTAsIkZvbnROYW1lIjoiQ2FsaWJyaSIsIklzQm9sZCI6ZmFsc2UsIklzSXRhbGljIjpmYWxzZSwiSXNVbmRlcmxpbmVkIjpmYWxzZSwiUGFyZW50U3R5bGUiOm51bGx9LCJBdXRvU2l6ZSI6MCwiRm9yZWdyb3VuZCI6eyIkaWQiOiI4MjciLCJDb2xvciI6eyIkcmVmIjoiOTMifX0sIk1heFdpZHRoIjoyMDAuMCwiTWF4SGVpZ2h0IjoiSW5maW5pdHkiLCJTbWFydEZvcmVncm91bmRJc0FjdGl2ZSI6ZmFsc2UsIkhvcml6b250YWxBbGlnbm1lbnQiOjAsIlZlcnRpY2FsQWxpZ25tZW50IjowLCJTbWFydEZvcmVncm91bmQiOm51bGwsIkJhY2tncm91bmRGaWxsVHlwZSI6MCwiTWFyZ2luIjp7IiRpZCI6IjgyOCIsIlRvcCI6MCwiTGVmdCI6MCwiUmlnaHQiOjAsIkJvdHRvbSI6MH0sIlBhZGRpbmciOnsiJGlkIjoiODI5IiwiVG9wIjowLCJMZWZ0IjowLCJSaWdodCI6MCwiQm90dG9tIjowfSwiQmFja2dyb3VuZCI6eyIkcmVmIjoiOTYifSwiSXNWaXNpYmxlIjp0cnVlLCJXaWR0aCI6MC4wLCJIZWlnaHQiOjAuMCwiQm9yZGVyU3R5bGUiOnsiJGlkIjoiODMwIiwiTGluZUNvbG9yIjpudWxsLCJMaW5lV2VpZ2h0IjowLjAsIkxpbmVUeXBlIjowLCJQYXJlbnRTdHlsZSI6bnVsbH0sIlBhcmVudFN0eWxlIjpudWxsfSwiSG9yaXpvbnRhbENvbm5lY3RvclN0eWxlIjp7IiRpZCI6IjgzMSIsIkxpbmVDb2xvciI6eyIkcmVmIjoiOTgifSwiTGluZVdlaWdodCI6MS4wLCJMaW5lVHlwZSI6MCwiUGFyZW50U3R5bGUiOm51bGx9LCJWZXJ0aWNhbENvbm5lY3RvclN0eWxlIjp7IiRpZCI6IjgzMiIsIkxpbmVDb2xvciI6eyIkcmVmIjoiMTAxIn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zLCJJc0JlbG93VGltZWJhbmQiOnRydWUsIlBlcmNlbnRhZ2VDb21wbGV0ZVNoYXBlT3BhY2l0eSI6MzUsIlNoYXBlU3R5bGUiOnsiJGlkIjoiODMzIiwiTWFyZ2luIjp7IiRpZCI6IjgzNCIsIlRvcCI6MCwiTGVmdCI6NCwiUmlnaHQiOjQsIkJvdHRvbSI6MH0sIlBhZGRpbmciOnsiJGlkIjoiODM1IiwiVG9wIjowLCJMZWZ0IjowLCJSaWdodCI6MCwiQm90dG9tIjowfSwiQmFja2dyb3VuZCI6eyIkaWQiOiI4MzYiLCJDb2xvciI6eyIkaWQiOiI4MzciLCJBIjoyNTUsIlIiOjAsIkciOjExNCwiQiI6MTg4fX0sIklzVmlzaWJsZSI6dHJ1ZSwiV2lkdGgiOjAuMCwiSGVpZ2h0IjoxMC4wLCJCb3JkZXJTdHlsZSI6eyIkaWQiOiI4MzgiLCJMaW5lQ29sb3IiOnsiJGlkIjoiODM5IiwiJHR5cGUiOiJOTFJFLkNvbW1vbi5Eb20uU29saWRDb2xvckJydXNoLCBOTFJFLkNvbW1vbiIsIkNvbG9yIjp7IiRpZCI6Ijg0MCIsIkEiOjI1NSwiUiI6MjU1LCJHIjowLCJCIjowfX0sIkxpbmVXZWlnaHQiOjAuMCwiTGluZVR5cGUiOjAsIlBhcmVudFN0eWxlIjpudWxsfSwiUGFyZW50U3R5bGUiOm51bGx9LCJUaXRsZVN0eWxlIjp7IiRpZCI6Ijg0MSIsIkZvbnRTZXR0aW5ncyI6eyIkaWQiOiI4NDIiLCJGb250U2l6ZSI6MTEsIkZvbnROYW1lIjoiQ2FsaWJyaSIsIklzQm9sZCI6dHJ1ZSwiSXNJdGFsaWMiOmZhbHNlLCJJc1VuZGVybGluZWQiOmZhbHNlLCJQYXJlbnRTdHlsZSI6bnVsbH0sIkF1dG9TaXplIjowLCJGb3JlZ3JvdW5kIjp7IiRpZCI6Ijg0MyIsIkNvbG9yIjp7IiRpZCI6Ijg0NCIsIkEiOjI1NSwiUiI6MCwiRyI6MCwiQiI6MH19LCJNYXhXaWR0aCI6NzIwLjAsIk1heEhlaWdodCI6IkluZmluaXR5IiwiU21hcnRGb3JlZ3JvdW5kSXNBY3RpdmUiOmZhbHNlLCJIb3Jpem9udGFsQWxpZ25tZW50IjoyLCJWZXJ0aWNhbEFsaWdubWVudCI6MCwiU21hcnRGb3JlZ3JvdW5kIjpudWxsLCJCYWNrZ3JvdW5kRmlsbFR5cGUiOjAsIk1hcmdpbiI6eyIkaWQiOiI4NDUiLCJUb3AiOjAsIkxlZnQiOjAsIlJpZ2h0IjowLCJCb3R0b20iOjB9LCJQYWRkaW5nIjp7IiRpZCI6Ijg0NiIsIlRvcCI6MCwiTGVmdCI6MCwiUmlnaHQiOjAsIkJvdHRvbSI6MH0sIkJhY2tncm91bmQiOnsiJHJlZiI6IjExNyJ9LCJJc1Zpc2libGUiOnRydWUsIldpZHRoIjowLjAsIkhlaWdodCI6MC4wLCJCb3JkZXJTdHlsZSI6eyIkaWQiOiI4NDciLCJMaW5lQ29sb3IiOm51bGwsIkxpbmVXZWlnaHQiOjAuMCwiTGluZVR5cGUiOjAsIlBhcmVudFN0eWxlIjpudWxsfSwiUGFyZW50U3R5bGUiOm51bGx9LCJEYXRlU3R5bGUiOnsiJGlkIjoiODQ4IiwiRm9udFNldHRpbmdzIjp7IiRpZCI6Ijg0OSIsIkZvbnRTaXplIjoxMCwiRm9udE5hbWUiOiJDYWxpYnJpIiwiSXNCb2xkIjpmYWxzZSwiSXNJdGFsaWMiOmZhbHNlLCJJc1VuZGVybGluZWQiOmZhbHNlLCJQYXJlbnRTdHlsZSI6bnVsbH0sIkF1dG9TaXplIjowLCJGb3JlZ3JvdW5kIjp7IiRpZCI6Ijg1MCIsIkNvbG9yIjp7IiRpZCI6Ijg1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UyIiwiVG9wIjowLCJMZWZ0IjowLCJSaWdodCI6MCwiQm90dG9tIjowfSwiUGFkZGluZyI6eyIkaWQiOiI4NTMiLCJUb3AiOjAsIkxlZnQiOjAsIlJpZ2h0IjowLCJCb3R0b20iOjB9LCJCYWNrZ3JvdW5kIjp7IiRyZWYiOiIxMjQifSwiSXNWaXNpYmxlIjp0cnVlLCJXaWR0aCI6MC4wLCJIZWlnaHQiOjAuMCwiQm9yZGVyU3R5bGUiOnsiJGlkIjoiODU0IiwiTGluZUNvbG9yIjpudWxsLCJMaW5lV2VpZ2h0IjowLjAsIkxpbmVUeXBlIjowLCJQYXJlbnRTdHlsZSI6bnVsbH0sIlBhcmVudFN0eWxlIjpudWxsfSwiRGF0ZUZvcm1hdCI6eyIkaWQiOiI4N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jEsIlNtYXJ0RHVyYXRpb25BY3RpdmF0ZWQiOmZhbHNlLCJEYXRlRm9ybWF0Ijp7IiRyZWYiOiI4NTUifSwiSWQiOiJkZGY4NmE3NC1kMWYxLTRmMjctYmJmMy04ODFhZTUxMjg0MjYiLCJJbXBvcnRJZCI6IjJDNzM5NkY3LTg5NDYtRUExMS1BQkVCLUM4NUI3NkVBN0E1NyIsIlRpdGxlIjoiVlYtbGUgb3RzdXN0YW1pc2VrcyIsIk5vdGUiOm51bGwsIkh5cGVybGluayI6eyIkaWQiOiI4NTYiLCJBZGRyZXNzIjoiIiwiU3ViQWRkcmVzcyI6IiJ9LCJJc0NoYW5nZWQiOmZhbHNlLCJJc05ldyI6ZmFsc2V9LCJJbmRleCI6MH0seyIkaWQiOiI4NTciLCJfYXR0YWNoZWRNaWxlc3RvbmVzIjpbXSwiVGFza0RlZmluaXRpb24iOnsiJGlkIjoiODU4IiwiR3JvdXBOYW1lIjpudWxsLCJTdGFydERhdGUiOiIyMDIxLTAzLTI1VDA4OjAwOjAwWiIsIkVuZERhdGUiOiIyMDIxLTAzLTMxVDE3OjAwOjAwWiIsIlBlcmNlbnRhZ2VDb21wbGV0ZSI6bnVsbCwiU3R5bGUiOnsiJGlkIjoiODU5IiwiU2hhcGUiOjEsIlNoYXBlVGhpY2tuZXNzIjowLCJEdXJhdGlvbkZvcm1hdCI6MCwiSW5jbHVkZU5vbldvcmtpbmdEYXlzSW5EdXJhdGlvbiI6ZmFsc2UsIlBlcmNlbnRhZ2VDb21wbGV0ZVN0eWxlIjp7IiRpZCI6Ijg2MCIsIkZvbnRTZXR0aW5ncyI6eyIkaWQiOiI4NjEiLCJGb250U2l6ZSI6MTAsIkZvbnROYW1lIjoiQ2FsaWJyaSIsIklzQm9sZCI6ZmFsc2UsIklzSXRhbGljIjpmYWxzZSwiSXNVbmRlcmxpbmVkIjpmYWxzZSwiUGFyZW50U3R5bGUiOm51bGx9LCJBdXRvU2l6ZSI6MCwiRm9yZWdyb3VuZCI6eyIkaWQiOiI4NjIiLCJDb2xvciI6eyIkcmVmIjoiODYifX0sIk1heFdpZHRoIjoyMDAuMCwiTWF4SGVpZ2h0IjoiSW5maW5pdHkiLCJTbWFydEZvcmVncm91bmRJc0FjdGl2ZSI6ZmFsc2UsIkhvcml6b250YWxBbGlnbm1lbnQiOjAsIlZlcnRpY2FsQWxpZ25tZW50IjowLCJTbWFydEZvcmVncm91bmQiOm51bGwsIkJhY2tncm91bmRGaWxsVHlwZSI6MCwiTWFyZ2luIjp7IiRpZCI6Ijg2MyIsIlRvcCI6MCwiTGVmdCI6MCwiUmlnaHQiOjAsIkJvdHRvbSI6MH0sIlBhZGRpbmciOnsiJGlkIjoiODY0IiwiVG9wIjowLCJMZWZ0IjowLCJSaWdodCI6MCwiQm90dG9tIjowfSwiQmFja2dyb3VuZCI6eyIkcmVmIjoiODkifSwiSXNWaXNpYmxlIjp0cnVlLCJXaWR0aCI6MC4wLCJIZWlnaHQiOjAuMCwiQm9yZGVyU3R5bGUiOnsiJGlkIjoiODY1IiwiTGluZUNvbG9yIjpudWxsLCJMaW5lV2VpZ2h0IjowLjAsIkxpbmVUeXBlIjowLCJQYXJlbnRTdHlsZSI6bnVsbH0sIlBhcmVudFN0eWxlIjpudWxsfSwiRHVyYXRpb25TdHlsZSI6eyIkaWQiOiI4NjYiLCJGb250U2V0dGluZ3MiOnsiJGlkIjoiODY3IiwiRm9udFNpemUiOjEwLCJGb250TmFtZSI6IkNhbGlicmkiLCJJc0JvbGQiOmZhbHNlLCJJc0l0YWxpYyI6ZmFsc2UsIklzVW5kZXJsaW5lZCI6ZmFsc2UsIlBhcmVudFN0eWxlIjpudWxsfSwiQXV0b1NpemUiOjAsIkZvcmVncm91bmQiOnsiJGlkIjoiODY4IiwiQ29sb3IiOnsiJHJlZiI6IjkzIn19LCJNYXhXaWR0aCI6MjAwLjAsIk1heEhlaWdodCI6IkluZmluaXR5IiwiU21hcnRGb3JlZ3JvdW5kSXNBY3RpdmUiOmZhbHNlLCJIb3Jpem9udGFsQWxpZ25tZW50IjowLCJWZXJ0aWNhbEFsaWdubWVudCI6MCwiU21hcnRGb3JlZ3JvdW5kIjpudWxsLCJCYWNrZ3JvdW5kRmlsbFR5cGUiOjAsIk1hcmdpbiI6eyIkaWQiOiI4NjkiLCJUb3AiOjAsIkxlZnQiOjAsIlJpZ2h0IjowLCJCb3R0b20iOjB9LCJQYWRkaW5nIjp7IiRpZCI6Ijg3MCIsIlRvcCI6MCwiTGVmdCI6MCwiUmlnaHQiOjAsIkJvdHRvbSI6MH0sIkJhY2tncm91bmQiOnsiJHJlZiI6Ijk2In0sIklzVmlzaWJsZSI6dHJ1ZSwiV2lkdGgiOjAuMCwiSGVpZ2h0IjowLjAsIkJvcmRlclN0eWxlIjp7IiRpZCI6Ijg3MSIsIkxpbmVDb2xvciI6bnVsbCwiTGluZVdlaWdodCI6MC4wLCJMaW5lVHlwZSI6MCwiUGFyZW50U3R5bGUiOm51bGx9LCJQYXJlbnRTdHlsZSI6bnVsbH0sIkhvcml6b250YWxDb25uZWN0b3JTdHlsZSI6eyIkaWQiOiI4NzIiLCJMaW5lQ29sb3IiOnsiJHJlZiI6Ijk4In0sIkxpbmVXZWlnaHQiOjEuMCwiTGluZVR5cGUiOjAsIlBhcmVudFN0eWxlIjpudWxsfSwiVmVydGljYWxDb25uZWN0b3JTdHlsZSI6eyIkaWQiOiI4NzMiLCJMaW5lQ29sb3IiOnsiJHJlZiI6IjEwMSJ9LCJMaW5lV2VpZ2h0IjowLjAsIkxpbmVUeXBlIjowLCJQYXJlbnRTdHlsZSI6bnVsbH0sIk1hcmdpbiI6bnVsbCwiU3RhcnREYXRlUG9zaXRpb24iOjYsIkVuZERhdGVQb3NpdGlvbiI6NiwiRGF0ZUlzVmlzaWJsZSI6ZmFsc2UsIlRpdGxlUG9zaXRpb24iOjMsIkR1cmF0aW9uUG9zaXRpb24iOjYsIlBlcmNlbnRhZ2VDb21wbGV0ZWRQb3NpdGlvbiI6NiwiU3BhY2luZyI6MywiSXNCZWxvd1RpbWViYW5kIjp0cnVlLCJQZXJjZW50YWdlQ29tcGxldGVTaGFwZU9wYWNpdHkiOjM1LCJTaGFwZVN0eWxlIjp7IiRpZCI6Ijg3NCIsIk1hcmdpbiI6eyIkaWQiOiI4NzUiLCJUb3AiOjAsIkxlZnQiOjQsIlJpZ2h0Ijo0LCJCb3R0b20iOjB9LCJQYWRkaW5nIjp7IiRpZCI6Ijg3NiIsIlRvcCI6MCwiTGVmdCI6MCwiUmlnaHQiOjAsIkJvdHRvbSI6MH0sIkJhY2tncm91bmQiOnsiJGlkIjoiODc3IiwiQ29sb3IiOnsiJGlkIjoiODc4IiwiQSI6MjU1LCJSIjowLCJHIjoxMTQsIkIiOjE4OH19LCJJc1Zpc2libGUiOnRydWUsIldpZHRoIjowLjAsIkhlaWdodCI6MTAuMCwiQm9yZGVyU3R5bGUiOnsiJGlkIjoiODc5IiwiTGluZUNvbG9yIjp7IiRpZCI6Ijg4MCIsIiR0eXBlIjoiTkxSRS5Db21tb24uRG9tLlNvbGlkQ29sb3JCcnVzaCwgTkxSRS5Db21tb24iLCJDb2xvciI6eyIkaWQiOiI4ODEiLCJBIjoyNTUsIlIiOjI1NSwiRyI6MCwiQiI6MH19LCJMaW5lV2VpZ2h0IjowLjAsIkxpbmVUeXBlIjowLCJQYXJlbnRTdHlsZSI6bnVsbH0sIlBhcmVudFN0eWxlIjpudWxsfSwiVGl0bGVTdHlsZSI6eyIkaWQiOiI4ODIiLCJGb250U2V0dGluZ3MiOnsiJGlkIjoiODgzIiwiRm9udFNpemUiOjExLCJGb250TmFtZSI6IkNhbGlicmkiLCJJc0JvbGQiOnRydWUsIklzSXRhbGljIjpmYWxzZSwiSXNVbmRlcmxpbmVkIjpmYWxzZSwiUGFyZW50U3R5bGUiOm51bGx9LCJBdXRvU2l6ZSI6MCwiRm9yZWdyb3VuZCI6eyIkaWQiOiI4ODQiLCJDb2xvciI6eyIkaWQiOiI4ODUiLCJBIjoyNTUsIlIiOjAsIkciOjAsIkIiOjB9fSwiTWF4V2lkdGgiOjcyMC4wLCJNYXhIZWlnaHQiOiJJbmZpbml0eSIsIlNtYXJ0Rm9yZWdyb3VuZElzQWN0aXZlIjpmYWxzZSwiSG9yaXpvbnRhbEFsaWdubWVudCI6MiwiVmVydGljYWxBbGlnbm1lbnQiOjAsIlNtYXJ0Rm9yZWdyb3VuZCI6bnVsbCwiQmFja2dyb3VuZEZpbGxUeXBlIjowLCJNYXJnaW4iOnsiJGlkIjoiODg2IiwiVG9wIjowLCJMZWZ0IjowLCJSaWdodCI6MCwiQm90dG9tIjowfSwiUGFkZGluZyI6eyIkaWQiOiI4ODciLCJUb3AiOjAsIkxlZnQiOjAsIlJpZ2h0IjowLCJCb3R0b20iOjB9LCJCYWNrZ3JvdW5kIjp7IiRyZWYiOiIxMTcifSwiSXNWaXNpYmxlIjp0cnVlLCJXaWR0aCI6MC4wLCJIZWlnaHQiOjAuMCwiQm9yZGVyU3R5bGUiOnsiJGlkIjoiODg4IiwiTGluZUNvbG9yIjpudWxsLCJMaW5lV2VpZ2h0IjowLjAsIkxpbmVUeXBlIjowLCJQYXJlbnRTdHlsZSI6bnVsbH0sIlBhcmVudFN0eWxlIjpudWxsfSwiRGF0ZVN0eWxlIjp7IiRpZCI6Ijg4OSIsIkZvbnRTZXR0aW5ncyI6eyIkaWQiOiI4OTAiLCJGb250U2l6ZSI6MTAsIkZvbnROYW1lIjoiQ2FsaWJyaSIsIklzQm9sZCI6ZmFsc2UsIklzSXRhbGljIjpmYWxzZSwiSXNVbmRlcmxpbmVkIjpmYWxzZSwiUGFyZW50U3R5bGUiOm51bGx9LCJBdXRvU2l6ZSI6MCwiRm9yZWdyb3VuZCI6eyIkaWQiOiI4OTEiLCJDb2xvciI6eyIkaWQiOiI4O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5MyIsIlRvcCI6MCwiTGVmdCI6MCwiUmlnaHQiOjAsIkJvdHRvbSI6MH0sIlBhZGRpbmciOnsiJGlkIjoiODk0IiwiVG9wIjowLCJMZWZ0IjowLCJSaWdodCI6MCwiQm90dG9tIjowfSwiQmFja2dyb3VuZCI6eyIkcmVmIjoiMTI0In0sIklzVmlzaWJsZSI6dHJ1ZSwiV2lkdGgiOjAuMCwiSGVpZ2h0IjowLjAsIkJvcmRlclN0eWxlIjp7IiRpZCI6Ijg5NSIsIkxpbmVDb2xvciI6bnVsbCwiTGluZVdlaWdodCI6MC4wLCJMaW5lVHlwZSI6MCwiUGFyZW50U3R5bGUiOm51bGx9LCJQYXJlbnRTdHlsZSI6bnVsbH0sIkRhdGVGb3JtYXQiOnsiJGlkIjoiODk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IyLCJTbWFydER1cmF0aW9uQWN0aXZhdGVkIjpmYWxzZSwiRGF0ZUZvcm1hdCI6eyIkcmVmIjoiODk2In0sIklkIjoiYzUyMTEyOTUtZWJiYS00Y2FhLTg1NGYtODZiODViNzBjY2NjIiwiSW1wb3J0SWQiOiIyRTczOTZGNy04OTQ2LUVBMTEtQUJFQi1DODVCNzZFQTdBNTciLCJUaXRsZSI6IkF2YWxpa3VzdGFtaW5lIiwiTm90ZSI6bnVsbCwiSHlwZXJsaW5rIjp7IiRpZCI6Ijg5NyIsIkFkZHJlc3MiOiIiLCJTdWJBZGRyZXNzIjoiIn0sIklzQ2hhbmdlZCI6ZmFsc2UsIklzTmV3IjpmYWxzZX0sIkluZGV4IjowfV0sIk1pbGVzdG9uZXMiOltdfV0sIk1zUHJvamVjdEl0ZW1zVHJlZSI6eyIkaWQiOiI4OTgiLCJSb290Ijp7IkltcG9ydElkIjpudWxsLCJJc0ltcG9ydGVkIjpmYWxzZSwiQ2hpbGRyZW4iOlt7IiRpZCI6Ijg5OSIsIkltcG9ydElkIjoiMjI3Mzk2ZjctODk0Ni1lYTExLWFiZWItYzg1Yjc2ZWE3YTU3IiwiSXNJbXBvcnRlZCI6ZmFsc2UsIkNoaWxkcmVuIjpbeyIkaWQiOiI5MDAiLCJJbXBvcnRJZCI6IjIzNzM5NmY3LTg5NDYtZWExMS1hYmViLWM4NWI3NmVhN2E1NyIsIklzSW1wb3J0ZWQiOmZhbHNlLCJDaGlsZHJlbiI6W3siJGlkIjoiOTAxIiwiSW1wb3J0SWQiOiIyNDczOTZmNy04OTQ2LWVhMTEtYWJlYi1jODViNzZlYTdhNTciLCJJc0ltcG9ydGVkIjpmYWxzZSwiQ2hpbGRyZW4iOltdfSx7IiRpZCI6IjkwMiIsIkltcG9ydElkIjoiMmY3Mzk2ZjctODk0Ni1lYTExLWFiZWItYzg1Yjc2ZWE3YTU3IiwiSXNJbXBvcnRlZCI6ZmFsc2UsIkNoaWxkcmVuIjpbXX0seyIkaWQiOiI5MDMiLCJJbXBvcnRJZCI6IjQzNzM5NmY3LTg5NDYtZWExMS1hYmViLWM4NWI3NmVhN2E1NyIsIklzSW1wb3J0ZWQiOmZhbHNlLCJDaGlsZHJlbiI6W119LHsiJGlkIjoiOTA0IiwiSW1wb3J0SWQiOiIzZTczOTZmNy04OTQ2LWVhMTEtYWJlYi1jODViNzZlYTdhNTciLCJJc0ltcG9ydGVkIjpmYWxzZSwiQ2hpbGRyZW4iOltdfSx7IiRpZCI6IjkwNSIsIkltcG9ydElkIjoiMzA3Mzk2ZjctODk0Ni1lYTExLWFiZWItYzg1Yjc2ZWE3YTU3IiwiSXNJbXBvcnRlZCI6ZmFsc2UsIkNoaWxkcmVuIjpbXX1dfSx7IiRpZCI6IjkwNiIsIkltcG9ydElkIjoiMjU3Mzk2ZjctODk0Ni1lYTExLWFiZWItYzg1Yjc2ZWE3YTU3IiwiSXNJbXBvcnRlZCI6ZmFsc2UsIkNoaWxkcmVuIjpbeyIkaWQiOiI5MDciLCJJbXBvcnRJZCI6IjMxNzM5NmY3LTg5NDYtZWExMS1hYmViLWM4NWI3NmVhN2E1NyIsIklzSW1wb3J0ZWQiOmZhbHNlLCJDaGlsZHJlbiI6W3siJGlkIjoiOTA4IiwiSW1wb3J0SWQiOiI1MDczOTZmNy04OTQ2LWVhMTEtYWJlYi1jODViNzZlYTdhNTciLCJJc0ltcG9ydGVkIjpmYWxzZSwiQ2hpbGRyZW4iOltdfSx7IiRpZCI6IjkwOSIsIkltcG9ydElkIjoiNDY3Mzk2ZjctODk0Ni1lYTExLWFiZWItYzg1Yjc2ZWE3YTU3IiwiSXNJbXBvcnRlZCI6ZmFsc2UsIkNoaWxkcmVuIjpbXX1dfSx7IiRpZCI6IjkxMCIsIkltcG9ydElkIjoiNGU3Mzk2ZjctODk0Ni1lYTExLWFiZWItYzg1Yjc2ZWE3YTU3IiwiSXNJbXBvcnRlZCI6ZmFsc2UsIkNoaWxkcmVuIjpbeyIkaWQiOiI5MTEiLCJJbXBvcnRJZCI6IjRmNzM5NmY3LTg5NDYtZWExMS1hYmViLWM4NWI3NmVhN2E1NyIsIklzSW1wb3J0ZWQiOmZhbHNlLCJDaGlsZHJlbiI6W119LHsiJGlkIjoiOTEyIiwiSW1wb3J0SWQiOiIzYTczOTZmNy04OTQ2LWVhMTEtYWJlYi1jODViNzZlYTdhNTciLCJJc0ltcG9ydGVkIjpmYWxzZSwiQ2hpbGRyZW4iOltdfV19LHsiJGlkIjoiOTEzIiwiSW1wb3J0SWQiOiIzMzczOTZmNy04OTQ2LWVhMTEtYWJlYi1jODViNzZlYTdhNTciLCJJc0ltcG9ydGVkIjpmYWxzZSwiQ2hpbGRyZW4iOltdfSx7IiRpZCI6IjkxNCIsIkltcG9ydElkIjoiNDc3Mzk2ZjctODk0Ni1lYTExLWFiZWItYzg1Yjc2ZWE3YTU3IiwiSXNJbXBvcnRlZCI6ZmFsc2UsIkNoaWxkcmVuIjpbXX0seyIkaWQiOiI5MTUiLCJJbXBvcnRJZCI6IjQxNzM5NmY3LTg5NDYtZWExMS1hYmViLWM4NWI3NmVhN2E1NyIsIklzSW1wb3J0ZWQiOmZhbHNlLCJDaGlsZHJlbiI6W119XX0seyIkaWQiOiI5MTYiLCJJbXBvcnRJZCI6IjI3NzM5NmY3LTg5NDYtZWExMS1hYmViLWM4NWI3NmVhN2E1NyIsIklzSW1wb3J0ZWQiOmZhbHNlLCJDaGlsZHJlbiI6W3siJGlkIjoiOTE3IiwiSW1wb3J0SWQiOiIyNjczOTZmNy04OTQ2LWVhMTEtYWJlYi1jODViNzZlYTdhNTciLCJJc0ltcG9ydGVkIjpmYWxzZSwiQ2hpbGRyZW4iOlt7IiRpZCI6IjkxOCIsIkltcG9ydElkIjoiNDU3Mzk2ZjctODk0Ni1lYTExLWFiZWItYzg1Yjc2ZWE3YTU3IiwiSXNJbXBvcnRlZCI6ZmFsc2UsIkNoaWxkcmVuIjpbXX1dfSx7IiRpZCI6IjkxOSIsIkltcG9ydElkIjoiMzI3Mzk2ZjctODk0Ni1lYTExLWFiZWItYzg1Yjc2ZWE3YTU3IiwiSXNJbXBvcnRlZCI6ZmFsc2UsIkNoaWxkcmVuIjpbeyIkaWQiOiI5MjAiLCJJbXBvcnRJZCI6IjQyNzM5NmY3LTg5NDYtZWExMS1hYmViLWM4NWI3NmVhN2E1NyIsIklzSW1wb3J0ZWQiOmZhbHNlLCJDaGlsZHJlbiI6W119LHsiJGlkIjoiOTIxIiwiSW1wb3J0SWQiOiI0NDczOTZmNy04OTQ2LWVhMTEtYWJlYi1jODViNzZlYTdhNTciLCJJc0ltcG9ydGVkIjpmYWxzZSwiQ2hpbGRyZW4iOltdfSx7IiRpZCI6IjkyMiIsIkltcG9ydElkIjoiMjg3Mzk2ZjctODk0Ni1lYTExLWFiZWItYzg1Yjc2ZWE3YTU3IiwiSXNJbXBvcnRlZCI6ZmFsc2UsIkNoaWxkcmVuIjpbXX0seyIkaWQiOiI5MjMiLCJJbXBvcnRJZCI6IjM0NzM5NmY3LTg5NDYtZWExMS1hYmViLWM4NWI3NmVhN2E1NyIsIklzSW1wb3J0ZWQiOmZhbHNlLCJDaGlsZHJlbiI6W119LHsiJGlkIjoiOTI0IiwiSW1wb3J0SWQiOiI0ODczOTZmNy04OTQ2LWVhMTEtYWJlYi1jODViNzZlYTdhNTciLCJJc0ltcG9ydGVkIjpmYWxzZSwiQ2hpbGRyZW4iOltdfSx7IiRpZCI6IjkyNSIsIkltcG9ydElkIjoiM2Q3Mzk2ZjctODk0Ni1lYTExLWFiZWItYzg1Yjc2ZWE3YTU3IiwiSXNJbXBvcnRlZCI6ZmFsc2UsIkNoaWxkcmVuIjpbXX0seyIkaWQiOiI5MjYiLCJJbXBvcnRJZCI6IjQ5NzM5NmY3LTg5NDYtZWExMS1hYmViLWM4NWI3NmVhN2E1NyIsIklzSW1wb3J0ZWQiOmZhbHNlLCJDaGlsZHJlbiI6W119LHsiJGlkIjoiOTI3IiwiSW1wb3J0SWQiOiIzNTczOTZmNy04OTQ2LWVhMTEtYWJlYi1jODViNzZlYTdhNTciLCJJc0ltcG9ydGVkIjpmYWxzZSwiQ2hpbGRyZW4iOltdfSx7IiRpZCI6IjkyOCIsIkltcG9ydElkIjoiM2I3Mzk2ZjctODk0Ni1lYTExLWFiZWItYzg1Yjc2ZWE3YTU3IiwiSXNJbXBvcnRlZCI6ZmFsc2UsIkNoaWxkcmVuIjpbXX0seyIkaWQiOiI5MjkiLCJJbXBvcnRJZCI6IjRhNzM5NmY3LTg5NDYtZWExMS1hYmViLWM4NWI3NmVhN2E1NyIsIklzSW1wb3J0ZWQiOmZhbHNlLCJDaGlsZHJlbiI6W119LHsiJGlkIjoiOTMwIiwiSW1wb3J0SWQiOiIzNzczOTZmNy04OTQ2LWVhMTEtYWJlYi1jODViNzZlYTdhNTciLCJJc0ltcG9ydGVkIjpmYWxzZSwiQ2hpbGRyZW4iOltdfSx7IiRpZCI6IjkzMSIsIkltcG9ydElkIjoiNGI3Mzk2ZjctODk0Ni1lYTExLWFiZWItYzg1Yjc2ZWE3YTU3IiwiSXNJbXBvcnRlZCI6ZmFsc2UsIkNoaWxkcmVuIjpbXX1dfV19LHsiJGlkIjoiOTMyIiwiSW1wb3J0SWQiOiIyOTczOTZmNy04OTQ2LWVhMTEtYWJlYi1jODViNzZlYTdhNTciLCJJc0ltcG9ydGVkIjpmYWxzZSwiQ2hpbGRyZW4iOlt7IiRpZCI6IjkzMyIsIkltcG9ydElkIjoiMzY3Mzk2ZjctODk0Ni1lYTExLWFiZWItYzg1Yjc2ZWE3YTU3IiwiSXNJbXBvcnRlZCI6ZmFsc2UsIkNoaWxkcmVuIjpbXX0seyIkaWQiOiI5MzQiLCJJbXBvcnRJZCI6IjJhNzM5NmY3LTg5NDYtZWExMS1hYmViLWM4NWI3NmVhN2E1NyIsIklzSW1wb3J0ZWQiOmZhbHNlLCJDaGlsZHJlbiI6W119LHsiJGlkIjoiOTM1IiwiSW1wb3J0SWQiOiI0YzczOTZmNy04OTQ2LWVhMTEtYWJlYi1jODViNzZlYTdhNTciLCJJc0ltcG9ydGVkIjpmYWxzZSwiQ2hpbGRyZW4iOltdfSx7IiRpZCI6IjkzNiIsIkltcG9ydElkIjoiM2M3Mzk2ZjctODk0Ni1lYTExLWFiZWItYzg1Yjc2ZWE3YTU3IiwiSXNJbXBvcnRlZCI6ZmFsc2UsIkNoaWxkcmVuIjpbXX0seyIkaWQiOiI5MzciLCJJbXBvcnRJZCI6IjQwNzM5NmY3LTg5NDYtZWExMS1hYmViLWM4NWI3NmVhN2E1NyIsIklzSW1wb3J0ZWQiOmZhbHNlLCJDaGlsZHJlbiI6W119LHsiJGlkIjoiOTM4IiwiSW1wb3J0SWQiOiIzODczOTZmNy04OTQ2LWVhMTEtYWJlYi1jODViNzZlYTdhNTciLCJJc0ltcG9ydGVkIjpmYWxzZSwiQ2hpbGRyZW4iOltdfSx7IiRpZCI6IjkzOSIsIkltcG9ydElkIjoiMzk3Mzk2ZjctODk0Ni1lYTExLWFiZWItYzg1Yjc2ZWE3YTU3IiwiSXNJbXBvcnRlZCI6ZmFsc2UsIkNoaWxkcmVuIjpbXX1dfSx7IiRpZCI6Ijk0MCIsIkltcG9ydElkIjoiMmI3Mzk2ZjctODk0Ni1lYTExLWFiZWItYzg1Yjc2ZWE3YTU3IiwiSXNJbXBvcnRlZCI6ZmFsc2UsIkNoaWxkcmVuIjpbeyIkaWQiOiI5NDEiLCJJbXBvcnRJZCI6IjRkNzM5NmY3LTg5NDYtZWExMS1hYmViLWM4NWI3NmVhN2E1NyIsIklzSW1wb3J0ZWQiOmZhbHNlLCJDaGlsZHJlbiI6W119LHsiJGlkIjoiOTQyIiwiSW1wb3J0SWQiOiIzZjczOTZmNy04OTQ2LWVhMTEtYWJlYi1jODViNzZlYTdhNTciLCJJc0ltcG9ydGVkIjpmYWxzZSwiQ2hpbGRyZW4iOltdfSx7IiRpZCI6Ijk0MyIsIkltcG9ydElkIjoiMmM3Mzk2ZjctODk0Ni1lYTExLWFiZWItYzg1Yjc2ZWE3YTU3IiwiSXNJbXBvcnRlZCI6ZmFsc2UsIkNoaWxkcmVuIjpbXX1dfSx7IiRpZCI6Ijk0NCIsIkltcG9ydElkIjoiMmQ3Mzk2ZjctODk0Ni1lYTExLWFiZWItYzg1Yjc2ZWE3YTU3IiwiSXNJbXBvcnRlZCI6ZmFsc2UsIkNoaWxkcmVuIjpbeyIkaWQiOiI5NDUiLCJJbXBvcnRJZCI6IjJlNzM5NmY3LTg5NDYtZWExMS1hYmViLWM4NWI3NmVhN2E1NyIsIklzSW1wb3J0ZWQiOmZhbHNlLCJDaGlsZHJlbiI6W119XX1dfV19fSwiTWV0YWRhdGEiOnsiJGlkIjoiOTQ2IiwiUmVjZW50Q29sb3JzQ29sbGVjdGlvbiI6IltdIn0sIlNldHRpbmdzIjp7IiRpZCI6Ijk0NyIsIkltcGFPcHRpb25zIjp7IiRpZCI6Ijk0OC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iwiRmlsZVBhdGgiOiJDOlxcVXNlcnNcXEphbm5vXFxEb2N1bWVudHNcXFJNIHByb2pla3RpZFxcUHJvamVrdGlqdWh0aW1pbmVcXEluVMO1aGtcXEluVMO1aGtfMjAyMF8wMV8yOC5tcHAiLCJUaW1lQ29uZmlndXJhdGlvbiI6eyIkaWQiOiI5NDkiLCJVc2VUaW1lIjpmYWxzZSwiV29ya0RheVN0YXJ0IjoiMDg6MDA6MDAiLCJXb3JrRGF5RW5kIjoiMTc6MDA6MDAifSwiTGFzdFVzZWRUZW1wbGF0ZUlkIjoiY2MyNmY4NjMtMjdjZS00ODBlLWE1ODktYjNmMTJmMmQ2ZWIwIn0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ASTER" val="__part_0"/>
  <p:tag name="__PART_0" val="eyIkaWQiOiIxIiwiQ3VsdHVyZUluZm9OYW1lIjoiZXQtRUUiLCJTdHlsZU5hbWUiOm51bGwsIlZlcnNpb24iOnsiJGlkIjoiMiIsIlZlcnNpb24iOiIzLjIuMCIsIk9yaWdpbmFsQXNzZW1ibHlWZXJzaW9uIjpudWxsLCJFZGl0aW9uIjoiUHJvIiwiSXNQbHVzRWRpdGlvbiI6dHJ1ZSwiSXNQcm9FZGl0aW9uIjp0cnVlfSwiRWZmZWN0IjoxLCJTdHlsZSI6eyIkaWQiOiIzIiwiVGltZWJhbmRTdHlsZSI6eyIkaWQiOiI0IiwiU2NhbGVNYXJraW5nIjoxLCJTaGFwZSI6MTAsIlNoYXBlU3R5bGUiOnsiJGlkIjoiNSIsIk1hcmdpbiI6eyIkaWQiOiI2IiwiVG9wIjowLCJMZWZ0IjoxMCwiUmlnaHQiOjEwLCJCb3R0b20iOjB9LCJQYWRkaW5nIjp7IiRpZCI6IjciLCJUb3AiOjMsIkxlZnQiOjAsIlJpZ2h0IjowLCJCb3R0b20iOjN9LCJCYWNrZ3JvdW5kIjp7IiRpZCI6IjgiLCJDb2xvciI6eyIkaWQiOiI5IiwiQSI6MjU1LCJSIjo2OCwiRyI6ODQsIkIiOjEwNn19LCJJc1Zpc2libGUiOnRydWUsIldpZHRoIjo4NTguMCwiSGVpZ2h0Ijoy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g5LCJSIjowLCJHIjowLCJCIjow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1IiwiVG9wIjowLCJMZWZ0IjoxNDcsIlJpZ2h0IjowLCJCb3R0b20iOjB9LCJQYWRkaW5nIjp7IiRpZCI6IjI2IiwiVG9wIjowLCJMZWZ0IjowLCJSaWdodCI6MCwiQm90dG9tIjowfSwiQmFja2dyb3VuZCI6eyIkaWQiOiIyNyIsIkNvbG9yIjp7IiRyZWYiOiIyMCJ9fSwiSXNWaXNpYmxlIjpmYWxz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mZhbHN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xOTEsIlIiOjI1NSwiRyI6MCwiQiI6MH19LCJBcHBlbmRZZWFyT25ZZWFyQ2hhbmdlIjpmYWxzZSwiRWxhcHNlZFRpbWVGb3JtYXQiOjIsIlRvZGF5TWFya2VyUG9zaXRpb24iOjMsIlF1aWNrUG9zaXRpb24iOjMsIkFic29sdXRlUG9zaXRpb24iOjEwNC41LCJNYXJnaW4iOnsiJGlkIjoiNDkiLCJUb3AiOjAsIkxlZnQiOjEwLCJSaWdodCI6MTAsIkJvdHRvbSI6MH0sIlBhZGRpbmciOnsiJGlkIjoiNTAiLCJUb3AiOjAsIkxlZnQiOjAsIlJpZ2h0IjowLCJCb3R0b20iOjB9LCJCYWNrZ3JvdW5kIjp7IiRpZCI6IjUxIiwiQ29sb3IiOnsiJGlkIjoiNTIiLCJBIjoyNTUsIlIiOjQ3LCJHIjo1NCwiQiI6MTUzfX0sIklzVmlzaWJsZSI6dHJ1ZSwiV2lkdGgiOjAuMCwiSGVpZ2h0IjowLjAsIkJvcmRlclN0eWxlIjpudWxsLCJQYXJlbnRTdHlsZSI6bnVsbH0sIkRlZmF1bHRNaWxlc3RvbmVTdHlsZSI6eyIkaWQiOiI1MyIsIlNoYXBlIjoyLCJDb25uZWN0b3JNYXJnaW4iOnsiJGlkIjoiNTQiLCJUb3AiOjAsIkxlZnQiOjIsIlJpZ2h0IjoyLCJCb3R0b20iOjB9LCJDb25uZWN0b3JTdHlsZSI6eyIkaWQiOiI1NSIsIkxpbmVDb2xvciI6eyIkaWQiOiI1NiIsIiR0eXBlIjoiTkxSRS5Db21tb24uRG9tLlNvbGlkQ29sb3JCcnVzaCwgTkxSRS5Db21tb24iLCJDb2xvciI6eyIkaWQiOiI1NyIsIkEiOjEyNywiUiI6NzksIkciOjEyOSwiQiI6MTg5fX0sIkxpbmVXZWlnaHQiOjEuMCwiTGluZVR5cGUiOjAsIlBhcmVudFN0eWxlIjpudWxsfSwiSXNCZWxvd1RpbWViYW5kIjpmYWxzZSwiUG9zaXRpb25PblRhc2siOjAsIkhpZGVEYXRlIjpmYWxzZSwiU2hhcGVTaXplIjox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nsiJGlkIjoiNjIiLCJDb2xvciI6eyIkaWQiOiI2MyIsIkEiOjI1NSwiUiI6MCwiRyI6MTE0LCJCIjoxODh9fSwiSXNWaXNpYmxlIjp0cnVlLCJXaWR0aCI6MTMuMCwiSGVpZ2h0IjoxMy4wLCJCb3JkZXJTdHlsZSI6eyIkaWQiOiI2NCIsIkxpbmVDb2xvciI6eyIkaWQiOiI2NSIsIiR0eXBlIjoiTkxSRS5Db21tb24uRG9tLlNvbGlkQ29sb3JCcnVzaCwgTkxSRS5Db21tb24iLCJDb2xvciI6eyIkaWQiOiI2NiIsIkEiOjI1NSwiUiI6MjU1LCJHIjowLCJCIjowfX0sIkxpbmVXZWlnaHQiOjAuMCwiTGluZVR5cGUiOjAsIlBhcmVudFN0eWxlIjpudWxsfSwiUGFyZW50U3R5bGUiOm51bGx9LCJUaXRsZVN0eWxlIjp7IiRpZCI6IjY3IiwiRm9udFNldHRpbmdzIjp7IiRpZCI6IjY4IiwiRm9udFNpemUiOjExLCJGb250TmFtZSI6IkNhbGlicmkiLCJJc0JvbGQiOnRydWUsIklzSXRhbGljIjpmYWxzZSwiSXNVbmRlcmxpbmVkIjpmYWxzZSwiUGFyZW50U3R5bGUiOm51bGx9LCJBdXRvU2l6ZSI6MCwiRm9yZWdyb3VuZCI6eyIkaWQiOiI2OSIsIkNvbG9yIjp7IiRpZCI6Ijc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xIiwiVG9wIjowLCJMZWZ0IjowLCJSaWdodCI6MCwiQm90dG9tIjowfSwiUGFkZGluZyI6eyIkaWQiOiI3MiIsIlRvcCI6MCwiTGVmdCI6MCwiUmlnaHQiOjAsIkJvdHRvbSI6MH0sIkJhY2tncm91bmQiOnsiJGlkIjoiNzMiLCJDb2xvciI6eyIkcmVmIjoiMjAifX0sIklzVmlzaWJsZSI6dHJ1ZSwiV2lkdGgiOjAuMCwiSGVpZ2h0IjowLjAsIkJvcmRlclN0eWxlIjpudWxsLCJQYXJlbnRTdHlsZSI6bnVsbH0sIkRhdGVTdHlsZSI6eyIkaWQiOiI3NCIsIkZvbnRTZXR0aW5ncyI6eyIkaWQiOiI3NSIsIkZvbnRTaXplIjoxMCwiRm9udE5hbWUiOiJDYWxpYnJpIiwiSXNCb2xkIjpmYWxzZSwiSXNJdGFsaWMiOmZhbHNlLCJJc1VuZGVybGluZWQiOmZhbHNlLCJQYXJlbnRTdHlsZSI6bnVsbH0sIkF1dG9TaXplIjowLCJGb3JlZ3JvdW5kIjp7IiRpZCI6Ijc2IiwiQ29sb3IiOnsiJGlkIjoiNz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4IiwiVG9wIjowLCJMZWZ0IjowLCJSaWdodCI6MCwiQm90dG9tIjowfSwiUGFkZGluZyI6eyIkaWQiOiI3OSIsIlRvcCI6MCwiTGVmdCI6MCwiUmlnaHQiOjAsIkJvdHRvbSI6MH0sIkJhY2tncm91bmQiOnsiJGlkIjoiODAiLCJDb2xvciI6eyIkcmVmIjoiMjAifX0sIklzVmlzaWJsZSI6dHJ1ZSwiV2lkdGgiOjAuMCwiSGVpZ2h0IjowLjAsIkJvcmRlclN0eWxlIjpudWxsLCJQYXJlbnRTdHlsZSI6bnVsbH0sIkRhdGVGb3JtYXQiOnsiJGlkIjoiO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EZWZhdWx0VGFza1N0eWxlIjp7IiRpZCI6IjgyIiwiU2hhcGUiOjEsIlNoYXBlVGhpY2tuZXNzIjowLCJEdXJhdGlvbkZvcm1hdCI6MCwiSW5jbHVkZU5vbldvcmtpbmdEYXlzSW5EdXJhdGlvbiI6ZmFsc2UsIlBlcmNlbnRhZ2VDb21wbGV0ZVN0eWxlIjp7IiRpZCI6IjgzIiwiRm9udFNldHRpbmdzIjp7IiRpZCI6Ijg0IiwiRm9udFNpemUiOjEwLCJGb250TmFtZSI6IkNhbGlicmkiLCJJc0JvbGQiOmZhbHNlLCJJc0l0YWxpYyI6ZmFsc2UsIklzVW5kZXJsaW5lZCI6ZmFsc2UsIlBhcmVudFN0eWxlIjpudWxsfSwiQXV0b1NpemUiOjAsIkZvcmVncm91bmQiOnsiJGlkIjoiODUiLCJDb2xvciI6eyIkaWQiOiI4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3IiwiVG9wIjowLCJMZWZ0IjowLCJSaWdodCI6MCwiQm90dG9tIjowfSwiUGFkZGluZyI6eyIkaWQiOiI4OCIsIlRvcCI6MCwiTGVmdCI6MCwiUmlnaHQiOjAsIkJvdHRvbSI6MH0sIkJhY2tncm91bmQiOnsiJGlkIjoiODkiLCJDb2xvciI6eyIkcmVmIjoiMjAifX0sIklzVmlzaWJsZSI6dHJ1ZSwiV2lkdGgiOjAuMCwiSGVpZ2h0IjowLjAsIkJvcmRlclN0eWxlIjpudWxsLCJQYXJlbnRTdHlsZSI6bnVsbH0sIkR1cmF0aW9uU3R5bGUiOnsiJGlkIjoiOTAiLCJGb250U2V0dGluZ3MiOnsiJGlkIjoiOTEiLCJGb250U2l6ZSI6MTAsIkZvbnROYW1lIjoiQ2FsaWJyaSIsIklzQm9sZCI6ZmFsc2UsIklzSXRhbGljIjpmYWxzZSwiSXNVbmRlcmxpbmVkIjpmYWxzZSwiUGFyZW50U3R5bGUiOm51bGx9LCJBdXRvU2l6ZSI6MCwiRm9yZWdyb3VuZCI6eyIkaWQiOiI5MiIsIkNvbG9yIjp7IiRpZCI6Ijk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QiLCJUb3AiOjAsIkxlZnQiOjAsIlJpZ2h0IjowLCJCb3R0b20iOjB9LCJQYWRkaW5nIjp7IiRpZCI6Ijk1IiwiVG9wIjowLCJMZWZ0IjowLCJSaWdodCI6MCwiQm90dG9tIjowfSwiQmFja2dyb3VuZCI6eyIkaWQiOiI5NiIsIkNvbG9yIjp7IiRyZWYiOiIyMCJ9fSwiSXNWaXNpYmxlIjp0cnVlLCJXaWR0aCI6MC4wLCJIZWlnaHQiOjAuMCwiQm9yZGVyU3R5bGUiOm51bGwsIlBhcmVudFN0eWxlIjpudWxsfSwiSG9yaXpvbnRhbENvbm5lY3RvclN0eWxlIjp7IiRpZCI6Ijk3IiwiTGluZUNvbG9yIjp7IiRpZCI6Ijk4IiwiJHR5cGUiOiJOTFJFLkNvbW1vbi5Eb20uU29saWRDb2xvckJydXNoLCBOTFJFLkNvbW1vbiIsIkNvbG9yIjp7IiRpZCI6Ijk5IiwiQSI6MjU1LCJSIjoyMDQsIkciOjIwNCwiQiI6MjA0fX0sIkxpbmVXZWlnaHQiOjEuMCwiTGluZVR5cGUiOjAsIlBhcmVudFN0eWxlIjpudWxsfSwiVmVydGljYWxDb25uZWN0b3JTdHlsZSI6eyIkaWQiOiIxMDAiLCJMaW5lQ29sb3IiOnsiJGlkIjoiMTAxIiwiJHR5cGUiOiJOTFJFLkNvbW1vbi5Eb20uU29saWRDb2xvckJydXNoLCBOTFJFLkNvbW1vbiIsIkNvbG9yIjp7IiRpZCI6IjEwMi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1LCJJc0JlbG93VGltZWJhbmQiOmZhbHNlLCJQZXJjZW50YWdlQ29tcGxldGVTaGFwZU9wYWNpdHkiOjM1LCJTaGFwZVN0eWxlIjp7IiRpZCI6IjEwMyIsIk1hcmdpbiI6eyIkaWQiOiIxMDQiLCJUb3AiOjAsIkxlZnQiOjQsIlJpZ2h0Ijo0LCJCb3R0b20iOjB9LCJQYWRkaW5nIjp7IiRpZCI6IjEwNSIsIlRvcCI6MCwiTGVmdCI6MCwiUmlnaHQiOjAsIkJvdHRvbSI6MH0sIkJhY2tncm91bmQiOnsiJGlkIjoiMTA2IiwiQ29sb3IiOnsiJGlkIjoiMTA3IiwiQSI6MjU1LCJSIjowLCJHIjoxMTQsIkIiOjE4OH19LCJJc1Zpc2libGUiOnRydWUsIldpZHRoIjowLjAsIkhlaWdodCI6MTAuMCwiQm9yZGVyU3R5bGUiOnsiJGlkIjoiMTA4IiwiTGluZUNvbG9yIjp7IiRpZCI6IjEwOSIsIiR0eXBlIjoiTkxSRS5Db21tb24uRG9tLlNvbGlkQ29sb3JCcnVzaCwgTkxSRS5Db21tb24iLCJDb2xvciI6eyIkaWQiOiIxMTAiLCJBIjoyNTUsIlIiOjI1NSwiRyI6MCwiQiI6MH19LCJMaW5lV2VpZ2h0IjowLjAsIkxpbmVUeXBlIjowLCJQYXJlbnRTdHlsZSI6bnVsbH0sIlBhcmVudFN0eWxlIjpudWxsfSwiVGl0bGVTdHlsZSI6eyIkaWQiOiIxMTEiLCJGb250U2V0dGluZ3MiOnsiJGlkIjoiMTEyIiwiRm9udFNpemUiOjExLCJGb250TmFtZSI6IkNhbGlicmkiLCJJc0JvbGQiOnRydWUsIklzSXRhbGljIjpmYWxzZSwiSXNVbmRlcmxpbmVkIjpmYWxzZSwiUGFyZW50U3R5bGUiOm51bGx9LCJBdXRvU2l6ZSI6MCwiRm9yZWdyb3VuZCI6eyIkaWQiOiIxMTMiLCJDb2xvciI6eyIkaWQiOiIxMTQiLCJBIjoyNTUsIlIiOjAsIkciOjAsIkIiOjB9fSwiTWF4V2lkdGgiOjk1Ni44NzUsIk1heEhlaWdodCI6IkluZmluaXR5IiwiU21hcnRGb3JlZ3JvdW5kSXNBY3RpdmUiOmZhbHNlLCJIb3Jpem9udGFsQWxpZ25tZW50IjowLCJWZXJ0aWNhbEFsaWdubWVudCI6MCwiU21hcnRGb3JlZ3JvdW5kIjpudWxsLCJCYWNrZ3JvdW5kRmlsbFR5cGUiOjAsIk1hcmdpbiI6eyIkaWQiOiIxMTUiLCJUb3AiOjAsIkxlZnQiOjAsIlJpZ2h0IjowLCJCb3R0b20iOjB9LCJQYWRkaW5nIjp7IiRpZCI6IjExNiIsIlRvcCI6MCwiTGVmdCI6MCwiUmlnaHQiOjAsIkJvdHRvbSI6MH0sIkJhY2tncm91bmQiOnsiJGlkIjoiMTE3IiwiQ29sb3IiOnsiJHJlZiI6IjIwIn19LCJJc1Zpc2libGUiOnRydWUsIldpZHRoIjowLjAsIkhlaWdodCI6MC4wLCJCb3JkZXJTdHlsZSI6bnVsbCwiUGFyZW50U3R5bGUiOm51bGx9LCJEYXRlU3R5bGUiOnsiJGlkIjoiMTE4IiwiRm9udFNldHRpbmdzIjp7IiRpZCI6IjExOSIsIkZvbnRTaXplIjoxMCwiRm9udE5hbWUiOiJDYWxpYnJpIiwiSXNCb2xkIjpmYWxzZSwiSXNJdGFsaWMiOmZhbHNlLCJJc1VuZGVybGluZWQiOmZhbHNlLCJQYXJlbnRTdHlsZSI6bnVsbH0sIkF1dG9TaXplIjowLCJGb3JlZ3JvdW5kIjp7IiRpZCI6IjEyMCIsIkNvbG9yIjp7IiRpZCI6IjEy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IyIiwiVG9wIjowLCJMZWZ0IjowLCJSaWdodCI6MCwiQm90dG9tIjowfSwiUGFkZGluZyI6eyIkaWQiOiIxMjMiLCJUb3AiOjAsIkxlZnQiOjAsIlJpZ2h0IjowLCJCb3R0b20iOjB9LCJCYWNrZ3JvdW5kIjp7IiRpZCI6IjEyNCIsIkNvbG9yIjp7IiRyZWYiOiIyMCJ9fSwiSXNWaXNpYmxlIjp0cnVlLCJXaWR0aCI6MC4wLCJIZWlnaHQiOjAuMCwiQm9yZGVyU3R5bGUiOm51bGwsIlBhcmVudFN0eWxlIjpudWxsfSwiRGF0ZUZvcm1hdCI6eyIkaWQiOiIxM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NiIsIlNoYXBlU3R5bGUiOmZhbHNlLCJUaXRsZVN0eWxlIjpmYWxzZSwiRGF0ZVN0eWxlIjpmYWxzZSwiSG9yaXpvbnRhbENvbm5lY3RvclN0eWxlIjpmYWxzZSwiVmVydGljYWxDb25uZWN0b3JTdHlsZSI6ZmFsc2UsIlBlcmNlbnRhZ2VDb21wbGV0ZVNoYXBlT3BhY2l0eSI6ZmFsc2UsIkR1cmF0aW9uRm9ybWF0IjpmYWxzZSwiRHVyYXRpb25Qb3NpdGlvbiI6ZmFsc2UsIkVuZERhdGVQb3NpdGlvbiI6ZmFsc2UsIklzQmVsb3dUaW1lYmFuZCI6ZmFsc2UsIlBlcmNlbnRhZ2VDb21wbGV0ZWRQb3NpdGlvbiI6ZmFsc2UsIlNoYXBlIjpmYWxzZSwiU2hhcGVUaGlja25lc3MiOmZhbHNlLCJTcGFjaW5nIjpmYWxzZSwiU3RhcnREYXRlUG9zaXRpb24iOmZhbHNlLCJUaXRsZVBvc2l0aW9uIjpmYWxzZSwiRGF0ZUZvcm1hdCI6ZmFsc2UsIklzVmlzaWJsZSI6ZmFsc2UsIk1hcmdpbiI6ZmFsc2V9fSwiR3JpZGxpbmVQYW5lbFN0eWxlIjp7IiRpZCI6IjEyNyIsIkdyaWRsaW5lU3R5bGUiOnsiJGlkIjoiMTI4IiwiTGluZUNvbG9yIjp7IiRpZCI6IjEyOSIsIiR0eXBlIjoiTkxSRS5Db21tb24uRG9tLlNvbGlkQ29sb3JCcnVzaCwgTkxSRS5Db21tb24iLCJDb2xvciI6eyIkaWQiOiIxMzAiLCJBIjozOCwiUiI6OTEsIkciOjE1NSwiQiI6MjEzfX0sIkxpbmVXZWlnaHQiOjEuMCwiTGluZVR5cGUiOjAsIlBhcmVudFN0eWxlIjpudWxsfSwiTWFyZ2luIjp7IiRpZCI6IjEzMSIsIlRvcCI6MCwiTGVmdCI6MCwiUmlnaHQiOjAsIkJvdHRvbSI6MH0sIlBhZGRpbmciOnsiJGlkIjoiMTMyIiwiVG9wIjowLCJMZWZ0IjowLCJSaWdodCI6MCwiQm90dG9tIjowfSwiQmFja2dyb3VuZCI6bnVsbCwiSXNWaXNpYmxlIjp0cnVlLCJXaWR0aCI6MC4wLCJIZWlnaHQiOjAuMCwiQm9yZGVyU3R5bGUiOnsiJGlkIjoiMTMzIiwiTGluZUNvbG9yIjpudWxsLCJMaW5lV2VpZ2h0IjowLjAsIkxpbmVUeXBlIjowLCJQYXJlbnRTdHlsZSI6bnVsbH0sIlBhcmVudFN0eWxlIjpudWxsfSwiU2hvd0VsYXBzZWRUaW1lR3JhZGllbnRTdHlsZSI6ZmFsc2UsIkRlZmF1bHRTd2ltbGFuZVN0eWxlIjp7IiRpZCI6IjEzNCIsIkhlYWRlclN0eWxlIjp7IiRpZCI6IjEzNSIsIlRleHRTdHlsZSI6eyIkaWQiOiIxMzYiLCJGb250U2V0dGluZ3MiOnsiJGlkIjoiMTM3IiwiRm9udFNpemUiOjEyLCJGb250TmFtZSI6IkNhbGlicmkiLCJJc0JvbGQiOmZhbHNlLCJJc0l0YWxpYyI6ZmFsc2UsIklzVW5kZXJsaW5lZCI6ZmFsc2UsIlBhcmVudFN0eWxlIjpudWxsfSwiQXV0b1NpemUiOjAsIkZvcmVncm91bmQiOnsiJGlkIjoiMTM4IiwiQ29sb3IiOnsiJGlkIjoiMTM5IiwiQSI6MjU1LCJSIjozMiwiRyI6NTYsIkIiOjEwMH19LCJNYXhXaWR0aCI6MC4wLCJNYXhIZWlnaHQiOjAuMCwiU21hcnRGb3JlZ3JvdW5kSXNBY3RpdmUiOmZhbHNlLCJIb3Jpem9udGFsQWxpZ25tZW50IjowLCJWZXJ0aWNhbEFsaWdubWVudCI6MCwiU21hcnRGb3JlZ3JvdW5kIjpudWxsLCJCYWNrZ3JvdW5kRmlsbFR5cGUiOjAsIk1hcmdpbiI6eyIkaWQiOiIxNDAiLCJUb3AiOjAsIkxlZnQiOjAsIlJpZ2h0IjowLCJCb3R0b20iOjB9LCJQYWRkaW5nIjp7IiRpZCI6IjE0MSIsIlRvcCI6MCwiTGVmdCI6MCwiUmlnaHQiOjAsIkJvdHRvbSI6MH0sIkJhY2tncm91bmQiOm51bGwsIklzVmlzaWJsZSI6ZmFsc2UsIldpZHRoIjowLjAsIkhlaWdodCI6MC4wLCJCb3JkZXJTdHlsZSI6bnVsbCwiUGFyZW50U3R5bGUiOm51bGx9LCJSZWN0YW5nbGVTdHlsZSI6eyIkaWQiOiIxNDIiLCJNYXJnaW4iOnsiJGlkIjoiMTQzIiwiVG9wIjowLCJMZWZ0IjowLCJSaWdodCI6MCwiQm90dG9tIjowfSwiUGFkZGluZyI6eyIkaWQiOiIxNDQiLCJUb3AiOjAsIkxlZnQiOjAsIlJpZ2h0IjowLCJCb3R0b20iOjB9LCJCYWNrZ3JvdW5kIjp7IiRpZCI6IjE0NSIsIkNvbG9yIjp7IiRpZCI6IjE0NiIsIkEiOjEyNywiUiI6OTEsIkciOjE1NSwiQiI6MjEzfX0sIklzVmlzaWJsZSI6ZmFsc2UsIldpZHRoIjowLjAsIkhlaWdodCI6MC4wLCJCb3JkZXJTdHlsZSI6eyIkaWQiOiIxNDciLCJMaW5lQ29sb3IiOnsiJGlkIjoiMTQ4IiwiJHR5cGUiOiJOTFJFLkNvbW1vbi5Eb20uU29saWRDb2xvckJydXNoLCBOTFJFLkNvbW1vbiIsIkNvbG9yIjp7IiRpZCI6IjE0OSIsIkEiOjI1NSwiUiI6MjU1LCJHIjowLCJCIjowfX0sIkxpbmVXZWlnaHQiOjAuMCwiTGluZVR5cGUiOjAsIlBhcmVudFN0eWxlIjpudWxsfSwiUGFyZW50U3R5bGUiOm51bGx9LCJNYXJnaW4iOnsiJGlkIjoiMTUwIiwiVG9wIjowLCJMZWZ0IjowLCJSaWdodCI6MCwiQm90dG9tIjowfSwiUGFkZGluZyI6eyIkaWQiOiIxNTEiLCJUb3AiOjAsIkxlZnQiOjAsIlJpZ2h0IjowLCJCb3R0b20iOjB9LCJCYWNrZ3JvdW5kIjpudWxsLCJJc1Zpc2libGUiOnRydWUsIldpZHRoIjowLjAsIkhlaWdodCI6MC4wLCJCb3JkZXJTdHlsZSI6bnVsbCwiUGFyZW50U3R5bGUiOm51bGx9LCJCYWNrZ3JvdW5kU3R5bGUiOnsiJGlkIjoiMTUyIiwiTWFyZ2luIjp7IiRpZCI6IjE1MyIsIlRvcCI6MCwiTGVmdCI6MCwiUmlnaHQiOjAsIkJvdHRvbSI6MH0sIlBhZGRpbmciOnsiJGlkIjoiMTU0IiwiVG9wIjowLCJMZWZ0IjowLCJSaWdodCI6MCwiQm90dG9tIjowfSwiQmFja2dyb3VuZCI6eyIkaWQiOiIxNTUiLCJDb2xvciI6eyIkaWQiOiIxNTYiLCJBIjozOCwiUiI6OTEsIkciOjE1NSwiQiI6MjEzfX0sIklzVmlzaWJsZSI6dHJ1ZSwiV2lkdGgiOjAuMCwiSGVpZ2h0IjowLjAsIkJvcmRlclN0eWxlIjp7IiRpZCI6IjE1NyIsIkxpbmVDb2xvciI6eyIkaWQiOiIxNTgiLCIkdHlwZSI6Ik5MUkUuQ29tbW9uLkRvbS5Tb2xpZENvbG9yQnJ1c2gsIE5MUkUuQ29tbW9uIiwiQ29sb3IiOnsiJGlkIjoiMTU5IiwiQSI6MjU1LCJSIjoyNTUsIkciOjAsIkIiOjB9fSwiTGluZVdlaWdodCI6MC4wLCJMaW5lVHlwZSI6MCwiUGFyZW50U3R5bGUiOm51bGx9LCJQYXJlbnRTdHlsZSI6bnVsbH0sIklzQWJvdmVUaW1lYmFuZCI6ZmFsc2UsIk1hcmdpbiI6eyIkaWQiOiIxNjAiLCJUb3AiOjAsIkxlZnQiOjAsIlJpZ2h0IjowLCJCb3R0b20iOjB9LCJQYWRkaW5nIjp7IiRpZCI6IjE2MSIsIlRvcCI6MCwiTGVmdCI6MCwiUmlnaHQiOjAsIkJvdHRvbSI6MH0sIklzVmlzaWJsZSI6dHJ1ZSwiV2lkdGgiOjAuMCwiSGVpZ2h0IjowLjAsIkJvcmRlclN0eWxlIjpudWxsLCJQYXJlbnRTdHlsZSI6bnVsbH19LCJTY2FsZSI6eyIkaWQiOiIxNjIiLCJTdGFydERhdGUiOiIwMDAxLTAxLTAxVDAwOjAwOjAwIiwiRW5kRGF0ZSI6IjIwMjEtMDMtMzFUMTc6MDA6MDBaIiwiRm9ybWF0IjoiTU1NIiwiVHlwZSI6MiwiQXV0b0RhdGVSYW5nZSI6dHJ1ZSwiV29ya2luZ0RheXMiOjMxLCJUb2RheU1hcmtlclRleHQiOiJUb2RheSIsIkF1dG9TY2FsZVR5cGUiOnRydWV9LCJNaWxlc3RvbmVzIjpbeyIkaWQiOiIxNjMiLCJEYXRlIjoiMjAyMC0wMi0wNlQxNzowMDowMFoiLCJTdHlsZSI6eyIkaWQiOiIxNjQiLCJTaGFwZSI6MiwiQ29ubmVjdG9yTWFyZ2luIjp7IiRpZCI6IjE2NSIsIlRvcCI6MCwiTGVmdCI6MiwiUmlnaHQiOjIsIkJvdHRvbSI6MH0sIkNvbm5lY3RvclN0eWxlIjp7IiRpZCI6IjE2NiIsIkxpbmVDb2xvciI6eyIkaWQiOiIxNjciLCIkdHlwZSI6Ik5MUkUuQ29tbW9uLkRvbS5Tb2xpZENvbG9yQnJ1c2gsIE5MUkUuQ29tbW9uIiwiQ29sb3IiOnsiJGlkIjoiMTY4IiwiQSI6MTI3LCJSIjowLCJHIjoxMTQsIkIiOjE4OH19LCJMaW5lV2VpZ2h0IjoxLjAsIkxpbmVUeXBlIjowLCJQYXJlbnRTdHlsZSI6bnVsbH0sIklzQmVsb3dUaW1lYmFuZCI6ZmFsc2UsIlBvc2l0aW9uT25UYXNrIjowLCJIaWRlRGF0ZSI6ZmFsc2UsIlNoYXBlU2l6ZSI6MSwiU3BhY2luZyI6Mi4wLCJQYWRkaW5nIjp7IiRpZCI6IjE2OSIsIlRvcCI6NywiTGVmdCI6MywiUmlnaHQiOjAsIkJvdHRvbSI6Mn0sIlNoYXBlU3R5bGUiOnsiJGlkIjoiMTcwIiwiTWFyZ2luIjp7IiRyZWYiOiI2MCJ9LCJQYWRkaW5nIjp7IiRyZWYiOiI2MSJ9LCJCYWNrZ3JvdW5kIjp7IiRpZCI6IjE3MSIsIkNvbG9yIjp7IiRpZCI6IjE3MiIsIkEiOjI1NSwiUiI6MCwiRyI6MTE0LCJCIjoxODh9fSwiSXNWaXNpYmxlIjp0cnVlLCJXaWR0aCI6MTMuMCwiSGVpZ2h0IjoxMy4wLCJCb3JkZXJTdHlsZSI6eyIkaWQiOiIxNzMiLCJMaW5lQ29sb3IiOm51bGwsIkxpbmVXZWlnaHQiOjAuMCwiTGluZVR5cGUiOjAsIlBhcmVudFN0eWxlIjpudWxsfSwiUGFyZW50U3R5bGUiOm51bGx9LCJUaXRsZVN0eWxlIjp7IiRpZCI6IjE3NCIsIkZvbnRTZXR0aW5ncyI6eyIkaWQiOiIxNzUiLCJGb250U2l6ZSI6MTEsIkZvbnROYW1lIjoiQ2FsaWJyaSIsIklzQm9sZCI6dHJ1ZSwiSXNJdGFsaWMiOmZhbHNlLCJJc1VuZGVybGluZWQiOmZhbHNlLCJQYXJlbnRTdHlsZSI6bnVsbH0sIkF1dG9TaXplIjowLCJGb3JlZ3JvdW5kIjp7IiRpZCI6IjE3NiIsIkNvbG9yIjp7IiRpZCI6IjE3N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cmVmIjoiNzMifSwiSXNWaXNpYmxlIjp0cnVlLCJXaWR0aCI6MC4wLCJIZWlnaHQiOjAuMCwiQm9yZGVyU3R5bGUiOnsiJGlkIjoiMTc4IiwiTGluZUNvbG9yIjpudWxsLCJMaW5lV2VpZ2h0IjowLjAsIkxpbmVUeXBlIjowLCJQYXJlbnRTdHlsZSI6bnVsbH0sIlBhcmVudFN0eWxlIjpudWxsfSwiRGF0ZVN0eWxlIjp7IiRpZCI6IjE3OSIsIkZvbnRTZXR0aW5ncyI6eyIkaWQiOiIxODAiLCJGb250U2l6ZSI6MTAsIkZvbnROYW1lIjoiQ2FsaWJyaSIsIklzQm9sZCI6ZmFsc2UsIklzSXRhbGljIjpmYWxzZSwiSXNVbmRlcmxpbmVkIjpmYWxzZSwiUGFyZW50U3R5bGUiOm51bGx9LCJBdXRvU2l6ZSI6MCwiRm9yZWdyb3VuZCI6eyIkaWQiOiIxODEiLCJDb2xvciI6eyIkaWQiOiIxO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xODMiLCJMaW5lQ29sb3IiOm51bGwsIkxpbmVXZWlnaHQiOjAuMCwiTGluZVR5cGUiOjAsIlBhcmVudFN0eWxlIjpudWxsfSwiUGFyZW50U3R5bGUiOm51bGx9LCJEYXRlRm9ybWF0Ijp7IiRyZWYiOiI4MSJ9LCJJc1Zpc2libGUiOnRydWUsIlBhcmVudFN0eWxlIjpudWxsfSwiSW5kZXgiOjAsIlBlcmNlbnRhZ2VDb21wbGV0ZSI6bnVsbCwiUG9zaXRpb24iOnsiUmF0aW8iOjAuMCwiSXNDdXN0b20iOmZhbHNlfSwiRGF0ZUZvcm1hdCI6eyIkcmVmIjoiODEifSwiUmVsYXRlZFRhc2tJZCI6IjAwMDAwMDAwLTAwMDAtMDAwMC0wMDAwLTAwMDAwMDAwMDAwMCIsIklkIjoiMzNiZTMxODUtOGI3Yy00MGUzLTg1MTMtNzFjMTZmYmE2YmFlIiwiSW1wb3J0SWQiOiIiLCJUaXRsZSI6Ikp1aHRrb21pc2pvbiIsIk5vdGUiOm51bGwsIkh5cGVybGluayI6eyIkaWQiOiIxODQiLCJBZGRyZXNzIjoiIiwiU3ViQWRkcmVzcyI6IiJ9LCJJc0NoYW5nZWQiOmZhbHNlLCJJc05ldyI6ZmFsc2V9LHsiJGlkIjoiMTg1IiwiRGF0ZSI6IjIwMjAtMDMtMzFUMTc6MDA6MDBaIiwiU3R5bGUiOnsiJGlkIjoiMTg2IiwiU2hhcGUiOjIsIkNvbm5lY3Rvck1hcmdpbiI6eyIkcmVmIjoiNTQifSwiQ29ubmVjdG9yU3R5bGUiOnsiJGlkIjoiMTg3IiwiTGluZUNvbG9yIjp7IiRyZWYiOiI1NiJ9LCJMaW5lV2VpZ2h0IjoxLjAsIkxpbmVUeXBlIjowLCJQYXJlbnRTdHlsZSI6bnVsbH0sIklzQmVsb3dUaW1lYmFuZCI6ZmFsc2UsIlBvc2l0aW9uT25UYXNrIjowLCJIaWRlRGF0ZSI6ZmFsc2UsIlNoYXBlU2l6ZSI6MSwiU3BhY2luZyI6Mi4wLCJQYWRkaW5nIjp7IiRyZWYiOiI1OCJ9LCJTaGFwZVN0eWxlIjp7IiRpZCI6IjE4OCIsIk1hcmdpbiI6eyIkcmVmIjoiNjAifSwiUGFkZGluZyI6eyIkcmVmIjoiNjEifSwiQmFja2dyb3VuZCI6eyIkaWQiOiIxODkiLCJDb2xvciI6eyIkaWQiOiIxOTAiLCJBIjoyNTUsIlIiOjAsIkciOjExNCwiQiI6MTg4fX0sIklzVmlzaWJsZSI6dHJ1ZSwiV2lkdGgiOjEzLjAsIkhlaWdodCI6MTMuMCwiQm9yZGVyU3R5bGUiOnsiJGlkIjoiMTkxIiwiTGluZUNvbG9yIjp7IiRyZWYiOiI2NSJ9LCJMaW5lV2VpZ2h0IjowLjAsIkxpbmVUeXBlIjowLCJQYXJlbnRTdHlsZSI6bnVsbH0sIlBhcmVudFN0eWxlIjpudWxsfSwiVGl0bGVTdHlsZSI6eyIkaWQiOiIxOTIiLCJGb250U2V0dGluZ3MiOnsiJGlkIjoiMTkzIiwiRm9udFNpemUiOjExLCJGb250TmFtZSI6IkNhbGlicmkiLCJJc0JvbGQiOnRydWUsIklzSXRhbGljIjpmYWxzZSwiSXNVbmRlcmxpbmVkIjpmYWxzZSwiUGFyZW50U3R5bGUiOm51bGx9LCJBdXRvU2l6ZSI6MCwiRm9yZWdyb3VuZCI6eyIkaWQiOiIxOTQiLCJDb2xvciI6eyIkaWQiOiIxOTU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HJlZiI6IjczIn0sIklzVmlzaWJsZSI6dHJ1ZSwiV2lkdGgiOjAuMCwiSGVpZ2h0IjowLjAsIkJvcmRlclN0eWxlIjp7IiRpZCI6IjE5NiIsIkxpbmVDb2xvciI6bnVsbCwiTGluZVdlaWdodCI6MC4wLCJMaW5lVHlwZSI6MCwiUGFyZW50U3R5bGUiOm51bGx9LCJQYXJlbnRTdHlsZSI6bnVsbH0sIkRhdGVTdHlsZSI6eyIkaWQiOiIxOTciLCJGb250U2V0dGluZ3MiOnsiJGlkIjoiMTk4IiwiRm9udFNpemUiOjEwLCJGb250TmFtZSI6IkNhbGlicmkiLCJJc0JvbGQiOmZhbHNlLCJJc0l0YWxpYyI6ZmFsc2UsIklzVW5kZXJsaW5lZCI6ZmFsc2UsIlBhcmVudFN0eWxlIjpudWxsfSwiQXV0b1NpemUiOjAsIkZvcmVncm91bmQiOnsiJGlkIjoiMTk5IiwiQ29sb3IiOnsiJGlkIjoiMjA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jAxIiwiTGluZUNvbG9yIjpudWxsLCJMaW5lV2VpZ2h0IjowLjAsIkxpbmVUeXBlIjowLCJQYXJlbnRTdHlsZSI6bnVsbH0sIlBhcmVudFN0eWxlIjpudWxsfSwiRGF0ZUZvcm1hdCI6eyIkcmVmIjoiODEifSwiSXNWaXNpYmxlIjp0cnVlLCJQYXJlbnRTdHlsZSI6bnVsbH0sIkluZGV4IjoxLCJQZXJjZW50YWdlQ29tcGxldGUiOm51bGwsIlBvc2l0aW9uIjp7IlJhdGlvIjowLjAsIklzQ3VzdG9tIjpmYWxzZX0sIkRhdGVGb3JtYXQiOnsiJHJlZiI6IjgxIn0sIlJlbGF0ZWRUYXNrSWQiOiIwMDAwMDAwMC0wMDAwLTAwMDAtMDAwMC0wMDAwMDAwMDAwMDAiLCJJZCI6ImRkZTBlZTFjLTI5ODYtNDdlNy04MGE5LWE1YmFmMGM5YjM0NyIsIkltcG9ydElkIjpudWxsLCJUaXRsZSI6Ikp1aHRrb21pc2pvbiI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Xh5WldRMU1WeG5jbVZsYmpVeFhHSnNkV1UxTVR0OVhHeHZZMmhjYUdsamFGeGtZbU5vWEhCaGNtUmNjR3hoYVc1Y2JIUnljR0Z5WEdsMFlYQXdlMXhzWVc1bk1UQXpNMXhtY3pFNFhHWXlYR05tTWlCY1kyWXlYSEZzZTF4bU1pQjdYR3hoYm1jeE1EWXhYR3gwY21Ob0lGUmxjM1I5WEd4cE1GeHlhVEJjYzJFd1hITmlNRnhtYVRCY2NXeGNjR0Z5ZlEwS2ZRMEtmUT09IiwiSHlwZXJsaW5rIjp7IiRpZCI6IjIwMiIsIkFkZHJlc3MiOiIiLCJTdWJBZGRyZXNzIjoiIn0sIklzQ2hhbmdlZCI6ZmFsc2UsIklzTmV3IjpmYWxzZX0seyIkaWQiOiIyMDMiLCJEYXRlIjoiMjAyMC0xMi0xMVQxNzowMDowMFoiLCJTdHlsZSI6eyIkaWQiOiIyMDQiLCJTaGFwZSI6MiwiQ29ubmVjdG9yTWFyZ2luIjp7IiRyZWYiOiI1NCJ9LCJDb25uZWN0b3JTdHlsZSI6eyIkaWQiOiIyMDUiLCJMaW5lQ29sb3IiOnsiJHJlZiI6IjU2In0sIkxpbmVXZWlnaHQiOjEuMCwiTGluZVR5cGUiOjAsIlBhcmVudFN0eWxlIjpudWxsfSwiSXNCZWxvd1RpbWViYW5kIjpmYWxzZSwiUG9zaXRpb25PblRhc2siOjAsIkhpZGVEYXRlIjpmYWxzZSwiU2hhcGVTaXplIjoxLCJTcGFjaW5nIjoyLjAsIlBhZGRpbmciOnsiJHJlZiI6IjU4In0sIlNoYXBlU3R5bGUiOnsiJGlkIjoiMjA2IiwiTWFyZ2luIjp7IiRyZWYiOiI2MCJ9LCJQYWRkaW5nIjp7IiRyZWYiOiI2MSJ9LCJCYWNrZ3JvdW5kIjp7IiRpZCI6IjIwNyIsIkNvbG9yIjp7IiRpZCI6IjIwOCIsIkEiOjI1NSwiUiI6MCwiRyI6MTE0LCJCIjoxODh9fSwiSXNWaXNpYmxlIjp0cnVlLCJXaWR0aCI6MTMuMCwiSGVpZ2h0IjoxMy4wLCJCb3JkZXJTdHlsZSI6eyIkaWQiOiIyMDkiLCJMaW5lQ29sb3IiOnsiJHJlZiI6IjY1In0sIkxpbmVXZWlnaHQiOjAuMCwiTGluZVR5cGUiOjAsIlBhcmVudFN0eWxlIjpudWxsfSwiUGFyZW50U3R5bGUiOm51bGx9LCJUaXRsZVN0eWxlIjp7IiRpZCI6IjIxMCIsIkZvbnRTZXR0aW5ncyI6eyIkaWQiOiIyMTEiLCJGb250U2l6ZSI6MTEsIkZvbnROYW1lIjoiQ2FsaWJyaSIsIklzQm9sZCI6dHJ1ZSwiSXNJdGFsaWMiOmZhbHNlLCJJc1VuZGVybGluZWQiOmZhbHNlLCJQYXJlbnRTdHlsZSI6bnVsbH0sIkF1dG9TaXplIjowLCJGb3JlZ3JvdW5kIjp7IiRpZCI6IjIxMiIsIkNvbG9yIjp7IiRpZCI6IjIxM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cmVmIjoiNzMifSwiSXNWaXNpYmxlIjp0cnVlLCJXaWR0aCI6MC4wLCJIZWlnaHQiOjAuMCwiQm9yZGVyU3R5bGUiOnsiJGlkIjoiMjE0IiwiTGluZUNvbG9yIjpudWxsLCJMaW5lV2VpZ2h0IjowLjAsIkxpbmVUeXBlIjowLCJQYXJlbnRTdHlsZSI6bnVsbH0sIlBhcmVudFN0eWxlIjpudWxsfSwiRGF0ZVN0eWxlIjp7IiRpZCI6IjIxNSIsIkZvbnRTZXR0aW5ncyI6eyIkaWQiOiIyMTYiLCJGb250U2l6ZSI6MTAsIkZvbnROYW1lIjoiQ2FsaWJyaSIsIklzQm9sZCI6ZmFsc2UsIklzSXRhbGljIjpmYWxzZSwiSXNVbmRlcmxpbmVkIjpmYWxzZSwiUGFyZW50U3R5bGUiOm51bGx9LCJBdXRvU2l6ZSI6MCwiRm9yZWdyb3VuZCI6eyIkaWQiOiIyMTciLCJDb2xvciI6eyIkaWQiOiIyMT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yMTkiLCJMaW5lQ29sb3IiOm51bGwsIkxpbmVXZWlnaHQiOjAuMCwiTGluZVR5cGUiOjAsIlBhcmVudFN0eWxlIjpudWxsfSwiUGFyZW50U3R5bGUiOm51bGx9LCJEYXRlRm9ybWF0Ijp7IiRyZWYiOiI4MSJ9LCJJc1Zpc2libGUiOnRydWUsIlBhcmVudFN0eWxlIjpudWxsfSwiSW5kZXgiOjIsIlBlcmNlbnRhZ2VDb21wbGV0ZSI6bnVsbCwiUG9zaXRpb24iOnsiUmF0aW8iOjAuMCwiSXNDdXN0b20iOmZhbHNlfSwiRGF0ZUZvcm1hdCI6eyIkcmVmIjoiODEifSwiUmVsYXRlZFRhc2tJZCI6IjAwMDAwMDAwLTAwMDAtMDAwMC0wMDAwLTAwMDAwMDAwMDAwMCIsIklkIjoiNjA1YmFiYzktNDI0Yi00YjM3LTk4MTEtNzE0NTgwYzY3MTc2IiwiSW1wb3J0SWQiOm51bGwsIlRpdGxlIjoiSnVodGtvbWlzam9uIiwiTm90ZSI6bnVsbCwiSHlwZXJsaW5rIjp7IiRpZCI6IjIyMCIsIkFkZHJlc3MiOiIiLCJTdWJBZGRyZXNzIjoiIn0sIklzQ2hhbmdlZCI6ZmFsc2UsIklzTmV3IjpmYWxzZX0seyIkaWQiOiIyMjEiLCJEYXRlIjoiMjAyMS0wMi0xMVQxNzowMDowMFoiLCJTdHlsZSI6eyIkaWQiOiIyMjIiLCJTaGFwZSI6MiwiQ29ubmVjdG9yTWFyZ2luIjp7IiRyZWYiOiI1NCJ9LCJDb25uZWN0b3JTdHlsZSI6eyIkaWQiOiIyMjMiLCJMaW5lQ29sb3IiOnsiJHJlZiI6IjU2In0sIkxpbmVXZWlnaHQiOjEuMCwiTGluZVR5cGUiOjAsIlBhcmVudFN0eWxlIjpudWxsfSwiSXNCZWxvd1RpbWViYW5kIjpmYWxzZSwiUG9zaXRpb25PblRhc2siOjAsIkhpZGVEYXRlIjpmYWxzZSwiU2hhcGVTaXplIjoxLCJTcGFjaW5nIjoyLjAsIlBhZGRpbmciOnsiJHJlZiI6IjU4In0sIlNoYXBlU3R5bGUiOnsiJGlkIjoiMjI0IiwiTWFyZ2luIjp7IiRyZWYiOiI2MCJ9LCJQYWRkaW5nIjp7IiRyZWYiOiI2MSJ9LCJCYWNrZ3JvdW5kIjp7IiRpZCI6IjIyNSIsIkNvbG9yIjp7IiRpZCI6IjIyNiIsIkEiOjI1NSwiUiI6MCwiRyI6MTE0LCJCIjoxODh9fSwiSXNWaXNpYmxlIjp0cnVlLCJXaWR0aCI6MTMuMCwiSGVpZ2h0IjoxMy4wLCJCb3JkZXJTdHlsZSI6eyIkaWQiOiIyMjciLCJMaW5lQ29sb3IiOnsiJHJlZiI6IjY1In0sIkxpbmVXZWlnaHQiOjAuMCwiTGluZVR5cGUiOjAsIlBhcmVudFN0eWxlIjpudWxsfSwiUGFyZW50U3R5bGUiOm51bGx9LCJUaXRsZVN0eWxlIjp7IiRpZCI6IjIyOCIsIkZvbnRTZXR0aW5ncyI6eyIkaWQiOiIyMjkiLCJGb250U2l6ZSI6MTEsIkZvbnROYW1lIjoiQ2FsaWJyaSIsIklzQm9sZCI6dHJ1ZSwiSXNJdGFsaWMiOmZhbHNlLCJJc1VuZGVybGluZWQiOmZhbHNlLCJQYXJlbnRTdHlsZSI6bnVsbH0sIkF1dG9TaXplIjowLCJGb3JlZ3JvdW5kIjp7IiRpZCI6IjIzMCIsIkNvbG9yIjp7IiRpZCI6IjIzM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cmVmIjoiNzMifSwiSXNWaXNpYmxlIjp0cnVlLCJXaWR0aCI6MC4wLCJIZWlnaHQiOjAuMCwiQm9yZGVyU3R5bGUiOnsiJGlkIjoiMjMyIiwiTGluZUNvbG9yIjpudWxsLCJMaW5lV2VpZ2h0IjowLjAsIkxpbmVUeXBlIjowLCJQYXJlbnRTdHlsZSI6bnVsbH0sIlBhcmVudFN0eWxlIjpudWxsfSwiRGF0ZVN0eWxlIjp7IiRpZCI6IjIzMyIsIkZvbnRTZXR0aW5ncyI6eyIkaWQiOiIyMzQiLCJGb250U2l6ZSI6MTAsIkZvbnROYW1lIjoiQ2FsaWJyaSIsIklzQm9sZCI6ZmFsc2UsIklzSXRhbGljIjpmYWxzZSwiSXNVbmRlcmxpbmVkIjpmYWxzZSwiUGFyZW50U3R5bGUiOm51bGx9LCJBdXRvU2l6ZSI6MCwiRm9yZWdyb3VuZCI6eyIkaWQiOiIyMzUiLCJDb2xvciI6eyIkaWQiOiIyMz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yMzciLCJMaW5lQ29sb3IiOm51bGwsIkxpbmVXZWlnaHQiOjAuMCwiTGluZVR5cGUiOjAsIlBhcmVudFN0eWxlIjpudWxsfSwiUGFyZW50U3R5bGUiOm51bGx9LCJEYXRlRm9ybWF0Ijp7IiRyZWYiOiI4MSJ9LCJJc1Zpc2libGUiOnRydWUsIlBhcmVudFN0eWxlIjpudWxsfSwiSW5kZXgiOjMsIlBlcmNlbnRhZ2VDb21wbGV0ZSI6bnVsbCwiUG9zaXRpb24iOnsiUmF0aW8iOjAuMCwiSXNDdXN0b20iOmZhbHNlfSwiRGF0ZUZvcm1hdCI6eyIkcmVmIjoiODEifSwiUmVsYXRlZFRhc2tJZCI6IjAwMDAwMDAwLTAwMDAtMDAwMC0wMDAwLTAwMDAwMDAwMDAwMCIsIklkIjoiNjk2OGQwMTItMjUwMi00OTc5LTgyZGMtODA4Y2U4MDI4NWNhIiwiSW1wb3J0SWQiOm51bGwsIlRpdGxlIjoiSnVodGtvbWlzam9uIiwiTm90ZSI6bnVsbCwiSHlwZXJsaW5rIjp7IiRpZCI6IjIzOCIsIkFkZHJlc3MiOiIiLCJTdWJBZGRyZXNzIjoiIn0sIklzQ2hhbmdlZCI6ZmFsc2UsIklzTmV3IjpmYWxzZX0seyIkaWQiOiIyMzkiLCJEYXRlIjoiMjAyMS0wMy0zMVQxNzowMDowMCIsIlN0eWxlIjp7IiRpZCI6IjI0MCIsIlNoYXBlIjoxOCwiQ29ubmVjdG9yTWFyZ2luIjp7IiRyZWYiOiI1NCJ9LCJDb25uZWN0b3JTdHlsZSI6eyIkaWQiOiIyNDEiLCJMaW5lQ29sb3IiOnsiJHJlZiI6IjU2In0sIkxpbmVXZWlnaHQiOjEuMCwiTGluZVR5cGUiOjAsIlBhcmVudFN0eWxlIjpudWxsfSwiSXNCZWxvd1RpbWViYW5kIjpmYWxzZSwiUG9zaXRpb25PblRhc2siOjAsIkhpZGVEYXRlIjpmYWxzZSwiU2hhcGVTaXplIjowLCJTcGFjaW5nIjoyLjAsIlBhZGRpbmciOnsiJHJlZiI6IjU4In0sIlNoYXBlU3R5bGUiOnsiJGlkIjoiMjQyIiwiTWFyZ2luIjp7IiRyZWYiOiI2MCJ9LCJQYWRkaW5nIjp7IiRyZWYiOiI2MSJ9LCJCYWNrZ3JvdW5kIjp7IiRpZCI6IjI0MyIsIkNvbG9yIjp7IiRpZCI6IjI0NCIsIkEiOjI1NSwiUiI6MjM0LCJHIjoyMiwiQiI6MzB9fSwiSXNWaXNpYmxlIjp0cnVlLCJXaWR0aCI6MTQuMCwiSGVpZ2h0IjoxNC4wLCJCb3JkZXJTdHlsZSI6eyIkaWQiOiIyNDUiLCJMaW5lQ29sb3IiOnsiJHJlZiI6IjY1In0sIkxpbmVXZWlnaHQiOjAuMCwiTGluZVR5cGUiOjAsIlBhcmVudFN0eWxlIjpudWxsfSwiUGFyZW50U3R5bGUiOm51bGx9LCJUaXRsZVN0eWxlIjp7IiRpZCI6IjI0NiIsIkZvbnRTZXR0aW5ncyI6eyIkaWQiOiIyNDciLCJGb250U2l6ZSI6MTEsIkZvbnROYW1lIjoiQ2FsaWJyaSIsIklzQm9sZCI6dHJ1ZSwiSXNJdGFsaWMiOmZhbHNlLCJJc1VuZGVybGluZWQiOmZhbHNlLCJQYXJlbnRTdHlsZSI6bnVsbH0sIkF1dG9TaXplIjowLCJGb3JlZ3JvdW5kIjp7IiRpZCI6IjI0OCIsIkNvbG9yIjp7IiRpZCI6IjI0OSIsIkEiOjI1NSwiUiI6MjM0LCJHIjoyMiwiQiI6MzB9fSwiTWF4V2lkdGgiOjIwMC4wLCJNYXhIZWlnaHQiOiJJbmZpbml0eSIsIlNtYXJ0Rm9yZWdyb3VuZElzQWN0aXZlIjpmYWxzZSwiSG9yaXpvbnRhbEFsaWdubWVudCI6MiwiVmVydGljYWxBbGlnbm1lbnQiOjAsIlNtYXJ0Rm9yZWdyb3VuZCI6bnVsbCwiQmFja2dyb3VuZEZpbGxUeXBlIjowLCJNYXJnaW4iOnsiJHJlZiI6IjcxIn0sIlBhZGRpbmciOnsiJHJlZiI6IjcyIn0sIkJhY2tncm91bmQiOnsiJHJlZiI6IjczIn0sIklzVmlzaWJsZSI6dHJ1ZSwiV2lkdGgiOjAuMCwiSGVpZ2h0IjowLjAsIkJvcmRlclN0eWxlIjp7IiRpZCI6IjI1MCIsIkxpbmVDb2xvciI6bnVsbCwiTGluZVdlaWdodCI6MC4wLCJMaW5lVHlwZSI6MCwiUGFyZW50U3R5bGUiOm51bGx9LCJQYXJlbnRTdHlsZSI6bnVsbH0sIkRhdGVTdHlsZSI6eyIkaWQiOiIyNTEiLCJGb250U2V0dGluZ3MiOnsiJGlkIjoiMjUyIiwiRm9udFNpemUiOjEwLCJGb250TmFtZSI6IkNhbGlicmkiLCJJc0JvbGQiOmZhbHNlLCJJc0l0YWxpYyI6ZmFsc2UsIklzVW5kZXJsaW5lZCI6ZmFsc2UsIlBhcmVudFN0eWxlIjpudWxsfSwiQXV0b1NpemUiOjAsIkZvcmVncm91bmQiOnsiJGlkIjoiMjUzIiwiQ29sb3IiOnsiJGlkIjoiMjU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zgifSwiUGFkZGluZyI6eyIkcmVmIjoiNzkifSwiQmFja2dyb3VuZCI6eyIkcmVmIjoiODAifSwiSXNWaXNpYmxlIjp0cnVlLCJXaWR0aCI6MC4wLCJIZWlnaHQiOjAuMCwiQm9yZGVyU3R5bGUiOnsiJGlkIjoiMjU1IiwiTGluZUNvbG9yIjpudWxsLCJMaW5lV2VpZ2h0IjowLjAsIkxpbmVUeXBlIjowLCJQYXJlbnRTdHlsZSI6bnVsbH0sIlBhcmVudFN0eWxlIjpudWxsfSwiRGF0ZUZvcm1hdCI6eyIkcmVmIjoiODEifSwiSXNWaXNpYmxlIjp0cnVlLCJQYXJlbnRTdHlsZSI6bnVsbH0sIkluZGV4Ijo0LCJQZXJjZW50YWdlQ29tcGxldGUiOm51bGwsIlBvc2l0aW9uIjp7IlJhdGlvIjowLjAsIklzQ3VzdG9tIjpmYWxzZX0sIkRhdGVGb3JtYXQiOnsiJHJlZiI6IjgxIn0sIlJlbGF0ZWRUYXNrSWQiOiIwMDAwMDAwMC0wMDAwLTAwMDAtMDAwMC0wMDAwMDAwMDAwMDAiLCJJZCI6IjFjOTUyMzdiLTVmZDctNGM3Yi1iODhhLTA2MGJjMWU4Yjc2NiIsIkltcG9ydElkIjpudWxsLCJUaXRsZSI6IlTDpGh0YWVnIiwiTm90ZSI6bnVsbCwiSHlwZXJsaW5rIjp7IiRpZCI6IjI1NiIsIkFkZHJlc3MiOiIiLCJTdWJBZGRyZXNzIjoiIn0sIklzQ2hhbmdlZCI6ZmFsc2UsIklzTmV3IjpmYWxzZX1dLCJUYXNrcyI6W10sIlN3aW1sYW5lcyI6W3siJGlkIjoiMjU3IiwiSWQiOiJmZjkzMWZhYS04NjM5LTQxMTQtYTA3ZS04MjZkMzRjZjkyNmEiLCJJbmRleCI6NSwiSGVhZGVyVGV4dCI6IiBJIE1lZXNrb25uYSBrb2trdSBwYW5lbWluZSBqYSB0w7bDtmtvcnJhbGR1c2UgdMOkcHN1c3RhbWluZSIsIlN0eWxlIjp7IiRpZCI6IjI1OCIsIkhlYWRlclN0eWxlIjp7IiRpZCI6IjI1OSIsIlRleHRTdHlsZSI6eyIkaWQiOiIyNjAiLCJGb250U2V0dGluZ3MiOnsiJGlkIjoiMjYxIiwiRm9udFNpemUiOjE0LCJGb250TmFtZSI6IkNhbGlicmkiLCJJc0JvbGQiOnRydWUsIklzSXRhbGljIjpmYWxzZSwiSXNVbmRlcmxpbmVkIjpmYWxzZSwiUGFyZW50U3R5bGUiOm51bGx9LCJBdXRvU2l6ZSI6MCwiRm9yZWdyb3VuZCI6eyIkaWQiOiIyNjIiLCJDb2xvciI6eyIkaWQiOiIyNjMiLCJBIjoyNTUsIlIiOjAsIkciOjE2LCJCIjo0NX19LCJNYXhXaWR0aCI6MTc4LjQ5MzMzMzMzMzMzMzM0LCJNYXhIZWlnaHQiOjAuMCwiU21hcnRGb3JlZ3JvdW5kSXNBY3RpdmUiOmZhbHNlLCJIb3Jpem9udGFsQWxpZ25tZW50IjowLCJWZXJ0aWNhbEFsaWdubWVudCI6MCwiU21hcnRGb3JlZ3JvdW5kIjpudWxsLCJCYWNrZ3JvdW5kRmlsbFR5cGUiOjAsIk1hcmdpbiI6eyIkaWQiOiIyNjQiLCJUb3AiOjAsIkxlZnQiOjAsIlJpZ2h0IjowLCJCb3R0b20iOjB9LCJQYWRkaW5nIjp7IiRpZCI6IjI2NSIsIlRvcCI6MCwiTGVmdCI6MCwiUmlnaHQiOjAsIkJvdHRvbSI6MH0sIkJhY2tncm91bmQiOm51bGwsIklzVmlzaWJsZSI6ZmFsc2UsIldpZHRoIjowLjAsIkhlaWdodCI6MC4wLCJCb3JkZXJTdHlsZSI6bnVsbCwiUGFyZW50U3R5bGUiOm51bGx9LCJSZWN0YW5nbGVTdHlsZSI6eyIkaWQiOiIyNjYiLCJNYXJnaW4iOnsiJGlkIjoiMjY3IiwiVG9wIjowLCJMZWZ0IjowLCJSaWdodCI6MCwiQm90dG9tIjowfSwiUGFkZGluZyI6eyIkaWQiOiIyNjgiLCJUb3AiOjAsIkxlZnQiOjAsIlJpZ2h0IjowLCJCb3R0b20iOjB9LCJCYWNrZ3JvdW5kIjp7IiRpZCI6IjI2OSIsIkNvbG9yIjp7IiRpZCI6IjI3MCIsIkEiOjEyNywiUiI6MTUwLCJHIjoyMTQsIkIiOjY2fX0sIklzVmlzaWJsZSI6ZmFsc2UsIldpZHRoIjowLjAsIkhlaWdodCI6MC4wLCJCb3JkZXJTdHlsZSI6eyIkaWQiOiIyNzEiLCJMaW5lQ29sb3IiOnsiJGlkIjoiMjcyIiwiJHR5cGUiOiJOTFJFLkNvbW1vbi5Eb20uU29saWRDb2xvckJydXNoLCBOTFJFLkNvbW1vbiIsIkNvbG9yIjp7IiRpZCI6IjI3MyIsIkEiOjI1NSwiUiI6MCwiRyI6MTYsIkIiOjQ1fX0sIkxpbmVXZWlnaHQiOjAuMCwiTGluZVR5cGUiOjAsIlBhcmVudFN0eWxlIjpudWxsfSwiUGFyZW50U3R5bGUiOm51bGx9LCJNYXJnaW4iOnsiJGlkIjoiMjc0IiwiVG9wIjowLCJMZWZ0IjowLCJSaWdodCI6MCwiQm90dG9tIjowfSwiUGFkZGluZyI6eyIkaWQiOiIyNzUiLCJUb3AiOjAsIkxlZnQiOjAsIlJpZ2h0IjowLCJCb3R0b20iOjB9LCJCYWNrZ3JvdW5kIjpudWxsLCJJc1Zpc2libGUiOnRydWUsIldpZHRoIjowLjAsIkhlaWdodCI6MC4wLCJCb3JkZXJTdHlsZSI6bnVsbCwiUGFyZW50U3R5bGUiOm51bGx9LCJCYWNrZ3JvdW5kU3R5bGUiOnsiJGlkIjoiMjc2IiwiTWFyZ2luIjp7IiRpZCI6IjI3NyIsIlRvcCI6MCwiTGVmdCI6MCwiUmlnaHQiOjAsIkJvdHRvbSI6MH0sIlBhZGRpbmciOnsiJGlkIjoiMjc4IiwiVG9wIjowLCJMZWZ0IjowLCJSaWdodCI6MCwiQm90dG9tIjowfSwiQmFja2dyb3VuZCI6eyIkaWQiOiIyNzkiLCJDb2xvciI6eyIkaWQiOiIyODAiLCJBIjozOCwiUiI6MTUwLCJHIjoyMTQsIkIiOjY2fX0sIklzVmlzaWJsZSI6dHJ1ZSwiV2lkdGgiOjAuMCwiSGVpZ2h0IjowLjAsIkJvcmRlclN0eWxlIjp7IiRpZCI6IjI4MSIsIkxpbmVDb2xvciI6eyIkaWQiOiIyODIiLCIkdHlwZSI6Ik5MUkUuQ29tbW9uLkRvbS5Tb2xpZENvbG9yQnJ1c2gsIE5MUkUuQ29tbW9uIiwiQ29sb3IiOnsiJGlkIjoiMjgzIiwiQSI6MjU1LCJSIjowLCJHIjoxNiwiQiI6NDV9fSwiTGluZVdlaWdodCI6MC4wLCJMaW5lVHlwZSI6MCwiUGFyZW50U3R5bGUiOm51bGx9LCJQYXJlbnRTdHlsZSI6bnVsbH0sIklzQWJvdmVUaW1lYmFuZCI6ZmFsc2UsIk1hcmdpbiI6eyIkaWQiOiIyODQiLCJUb3AiOjAsIkxlZnQiOjAsIlJpZ2h0IjowLCJCb3R0b20iOjB9LCJQYWRkaW5nIjp7IiRpZCI6IjI4NSIsIlRvcCI6MCwiTGVmdCI6MCwiUmlnaHQiOjAsIkJvdHRvbSI6MH0sIklzVmlzaWJsZSI6dHJ1ZSwiV2lkdGgiOjAuMCwiSGVpZ2h0IjowLjAsIkJvcmRlclN0eWxlIjpudWxsLCJQYXJlbnRTdHlsZSI6bnVsbH0sIlRhc2tzIjpbeyIkaWQiOiIyODYiLCJfYXR0YWNoZWRNaWxlc3RvbmVzIjpbXSwiVGFza0RlZmluaXRpb24iOnsiJGlkIjoiMjg3IiwiR3JvdXBOYW1lIjpudWxsLCJTdGFydERhdGUiOiIyMDE5LTEyLTE5VDA4OjAwOjAwWiIsIkVuZERhdGUiOiIyMDIwLTAxLTE3VDE3OjAwOjAwWiIsIlBlcmNlbnRhZ2VDb21wbGV0ZSI6MTAwLjAsIlN0eWxlIjp7IiRpZCI6IjI4OCIsIlNoYXBlIjoxLCJTaGFwZVRoaWNrbmVzcyI6MCwiRHVyYXRpb25Gb3JtYXQiOjAsIkluY2x1ZGVOb25Xb3JraW5nRGF5c0luRHVyYXRpb24iOmZhbHNlLCJQZXJjZW50YWdlQ29tcGxldGVTdHlsZSI6eyIkaWQiOiIyODkiLCJGb250U2V0dGluZ3MiOnsiJGlkIjoiMjkwIiwiRm9udFNpemUiOjEwLCJGb250TmFtZSI6IkNhbGlicmkiLCJJc0JvbGQiOmZhbHNlLCJJc0l0YWxpYyI6ZmFsc2UsIklzVW5kZXJsaW5lZCI6ZmFsc2UsIlBhcmVudFN0eWxlIjpudWxsfSwiQXV0b1NpemUiOjAsIkZvcmVncm91bmQiOnsiJGlkIjoiMjkxIiwiQ29sb3IiOnsiJGlkIjoiMjkyIiwiQSI6MjU1LCJSIjoyMzcsIkciOjEyNSwiQiI6NDl9fSwiTWF4V2lkdGgiOjIwMC4wLCJNYXhIZWlnaHQiOiJJbmZpbml0eSIsIlNtYXJ0Rm9yZWdyb3VuZElzQWN0aXZlIjpmYWxzZSwiSG9yaXpvbnRhbEFsaWdubWVudCI6MSwiVmVydGljYWxBbGlnbm1lbnQiOjAsIlNtYXJ0Rm9yZWdyb3VuZCI6bnVsbCwiQmFja2dyb3VuZEZpbGxUeXBlIjowLCJNYXJnaW4iOnsiJGlkIjoiMjkzIiwiVG9wIjowLCJMZWZ0IjowLCJSaWdodCI6MCwiQm90dG9tIjowfSwiUGFkZGluZyI6eyIkaWQiOiIyOTQiLCJUb3AiOjAsIkxlZnQiOjAsIlJpZ2h0IjowLCJCb3R0b20iOjB9LCJCYWNrZ3JvdW5kIjp7IiRyZWYiOiI4OSJ9LCJJc1Zpc2libGUiOnRydWUsIldpZHRoIjowLjAsIkhlaWdodCI6MC4wLCJCb3JkZXJTdHlsZSI6eyIkaWQiOiIyOTUiLCJMaW5lQ29sb3IiOm51bGwsIkxpbmVXZWlnaHQiOjAuMCwiTGluZVR5cGUiOjAsIlBhcmVudFN0eWxlIjpudWxsfSwiUGFyZW50U3R5bGUiOm51bGx9LCJEdXJhdGlvblN0eWxlIjp7IiRpZCI6IjI5NiIsIkZvbnRTZXR0aW5ncyI6eyIkaWQiOiIyOTciLCJGb250U2l6ZSI6MTAsIkZvbnROYW1lIjoiQ2FsaWJyaSIsIklzQm9sZCI6ZmFsc2UsIklzSXRhbGljIjpmYWxzZSwiSXNVbmRlcmxpbmVkIjpmYWxzZSwiUGFyZW50U3R5bGUiOm51bGx9LCJBdXRvU2l6ZSI6MCwiRm9yZWdyb3VuZCI6eyIkaWQiOiIyOTgiLCJDb2xvciI6eyIkcmVmIjoiOTMifX0sIk1heFdpZHRoIjoyMDAuMCwiTWF4SGVpZ2h0IjoiSW5maW5pdHkiLCJTbWFydEZvcmVncm91bmRJc0FjdGl2ZSI6ZmFsc2UsIkhvcml6b250YWxBbGlnbm1lbnQiOjAsIlZlcnRpY2FsQWxpZ25tZW50IjowLCJTbWFydEZvcmVncm91bmQiOm51bGwsIkJhY2tncm91bmRGaWxsVHlwZSI6MCwiTWFyZ2luIjp7IiRpZCI6IjI5OSIsIlRvcCI6MCwiTGVmdCI6MCwiUmlnaHQiOjAsIkJvdHRvbSI6MH0sIlBhZGRpbmciOnsiJGlkIjoiMzAwIiwiVG9wIjowLCJMZWZ0IjowLCJSaWdodCI6MCwiQm90dG9tIjowfSwiQmFja2dyb3VuZCI6eyIkcmVmIjoiOTYifSwiSXNWaXNpYmxlIjp0cnVlLCJXaWR0aCI6MC4wLCJIZWlnaHQiOjAuMCwiQm9yZGVyU3R5bGUiOnsiJGlkIjoiMzAxIiwiTGluZUNvbG9yIjpudWxsLCJMaW5lV2VpZ2h0IjowLjAsIkxpbmVUeXBlIjowLCJQYXJlbnRTdHlsZSI6bnVsbH0sIlBhcmVudFN0eWxlIjpudWxsfSwiSG9yaXpvbnRhbENvbm5lY3RvclN0eWxlIjp7IiRpZCI6IjMwMiIsIkxpbmVDb2xvciI6eyIkcmVmIjoiOTgifSwiTGluZVdlaWdodCI6MS4wLCJMaW5lVHlwZSI6MCwiUGFyZW50U3R5bGUiOm51bGx9LCJWZXJ0aWNhbENvbm5lY3RvclN0eWxlIjp7IiRpZCI6IjMwMyIsIkxpbmVDb2xvciI6eyIkcmVmIjoiMTAxIn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zA0IiwiTWFyZ2luIjp7IiRpZCI6IjMwNSIsIlRvcCI6MCwiTGVmdCI6NCwiUmlnaHQiOjQsIkJvdHRvbSI6MH0sIlBhZGRpbmciOnsiJGlkIjoiMzA2IiwiVG9wIjowLCJMZWZ0IjowLCJSaWdodCI6MCwiQm90dG9tIjowfSwiQmFja2dyb3VuZCI6eyIkaWQiOiIzMDciLCJDb2xvciI6eyIkaWQiOiIzMDgiLCJBIjoyNTUsIlIiOjAsIkciOjExNCwiQiI6MTg4fX0sIklzVmlzaWJsZSI6dHJ1ZSwiV2lkdGgiOjAuMCwiSGVpZ2h0IjoxMC4wLCJCb3JkZXJTdHlsZSI6eyIkaWQiOiIzMDkiLCJMaW5lQ29sb3IiOnsiJGlkIjoiMzEwIiwiJHR5cGUiOiJOTFJFLkNvbW1vbi5Eb20uU29saWRDb2xvckJydXNoLCBOTFJFLkNvbW1vbiIsIkNvbG9yIjp7IiRpZCI6IjMxMSIsIkEiOjI1NSwiUiI6MjU1LCJHIjowLCJCIjowfX0sIkxpbmVXZWlnaHQiOjAuMCwiTGluZVR5cGUiOjAsIlBhcmVudFN0eWxlIjpudWxsfSwiUGFyZW50U3R5bGUiOm51bGx9LCJUaXRsZVN0eWxlIjp7IiRpZCI6IjMxMiIsIkZvbnRTZXR0aW5ncyI6eyIkaWQiOiIzMTMiLCJGb250U2l6ZSI6MTEsIkZvbnROYW1lIjoiQ2FsaWJyaSIsIklzQm9sZCI6dHJ1ZSwiSXNJdGFsaWMiOmZhbHNlLCJJc1VuZGVybGluZWQiOmZhbHNlLCJQYXJlbnRTdHlsZSI6bnVsbH0sIkF1dG9TaXplIjowLCJGb3JlZ3JvdW5kIjp7IiRpZCI6IjMxNCIsIkNvbG9yIjp7IiRpZCI6IjMxN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zMTYiLCJUb3AiOjAsIkxlZnQiOjAsIlJpZ2h0IjowLCJCb3R0b20iOjB9LCJQYWRkaW5nIjp7IiRpZCI6IjMxNyIsIlRvcCI6MCwiTGVmdCI6MCwiUmlnaHQiOjAsIkJvdHRvbSI6MH0sIkJhY2tncm91bmQiOnsiJHJlZiI6IjExNyJ9LCJJc1Zpc2libGUiOnRydWUsIldpZHRoIjowLjAsIkhlaWdodCI6MC4wLCJCb3JkZXJTdHlsZSI6eyIkaWQiOiIzMTgiLCJMaW5lQ29sb3IiOm51bGwsIkxpbmVXZWlnaHQiOjAuMCwiTGluZVR5cGUiOjAsIlBhcmVudFN0eWxlIjpudWxsfSwiUGFyZW50U3R5bGUiOm51bGx9LCJEYXRlU3R5bGUiOnsiJGlkIjoiMzE5IiwiRm9udFNldHRpbmdzIjp7IiRpZCI6IjMyMCIsIkZvbnRTaXplIjoxMCwiRm9udE5hbWUiOiJDYWxpYnJpIiwiSXNCb2xkIjpmYWxzZSwiSXNJdGFsaWMiOmZhbHNlLCJJc1VuZGVybGluZWQiOmZhbHNlLCJQYXJlbnRTdHlsZSI6bnVsbH0sIkF1dG9TaXplIjowLCJGb3JlZ3JvdW5kIjp7IiRpZCI6IjMyMSIsIkNvbG9yIjp7IiRpZCI6IjMy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IzIiwiVG9wIjowLCJMZWZ0IjowLCJSaWdodCI6MCwiQm90dG9tIjowfSwiUGFkZGluZyI6eyIkaWQiOiIzMjQiLCJUb3AiOjAsIkxlZnQiOjAsIlJpZ2h0IjowLCJCb3R0b20iOjB9LCJCYWNrZ3JvdW5kIjp7IiRyZWYiOiIxMjQifSwiSXNWaXNpYmxlIjp0cnVlLCJXaWR0aCI6MC4wLCJIZWlnaHQiOjAuMCwiQm9yZGVyU3R5bGUiOnsiJGlkIjoiMzI1IiwiTGluZUNvbG9yIjpudWxsLCJMaW5lV2VpZ2h0IjowLjAsIkxpbmVUeXBlIjowLCJQYXJlbnRTdHlsZSI6bnVsbH0sIlBhcmVudFN0eWxlIjpudWxsfSwiRGF0ZUZvcm1hdCI6eyIkaWQiOiIzM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NiwiU21hcnREdXJhdGlvbkFjdGl2YXRlZCI6ZmFsc2UsIkRhdGVGb3JtYXQiOnsiJHJlZiI6IjMyNiJ9LCJJZCI6ImE0MzhkNzY4LTE0NDEtNDg2ZC1iZTRhLTk5YjRiY2FlNGJmMiIsIkltcG9ydElkIjoiMjQ3Mzk2RjctODk0Ni1FQTExLUFCRUItQzg1Qjc2RUE3QTU3IiwiVGl0bGUiOiJKdWh0a29taXNqb25pIGphIHTDtsO2csO8aG1hZGUgbW9vZHVzdGFtaW5lIiwiTm90ZSI6bnVsbCwiSHlwZXJsaW5rIjp7IiRpZCI6IjMyNyIsIkFkZHJlc3MiOiIiLCJTdWJBZGRyZXNzIjoiIn0sIklzQ2hhbmdlZCI6ZmFsc2UsIklzTmV3IjpmYWxzZX0sIkluZGV4IjowfSx7IiRpZCI6IjMyOCIsIl9hdHRhY2hlZE1pbGVzdG9uZXMiOltdLCJUYXNrRGVmaW5pdGlvbiI6eyIkaWQiOiIzMjkiLCJHcm91cE5hbWUiOm51bGwsIlN0YXJ0RGF0ZSI6IjIwMTktMTItMTlUMDg6MDA6MDBaIiwiRW5kRGF0ZSI6IjIwMjAtMDEtMjJUMTc6MDA6MDBaIiwiUGVyY2VudGFnZUNvbXBsZXRlIjoxMDAuMCwiU3R5bGUiOnsiJGlkIjoiMzMwIiwiU2hhcGUiOjEsIlNoYXBlVGhpY2tuZXNzIjowLCJEdXJhdGlvbkZvcm1hdCI6MCwiSW5jbHVkZU5vbldvcmtpbmdEYXlzSW5EdXJhdGlvbiI6ZmFsc2UsIlBlcmNlbnRhZ2VDb21wbGV0ZVN0eWxlIjp7IiRpZCI6IjMzMSIsIkZvbnRTZXR0aW5ncyI6eyIkaWQiOiIzMzIiLCJGb250U2l6ZSI6MTAsIkZvbnROYW1lIjoiQ2FsaWJyaSIsIklzQm9sZCI6ZmFsc2UsIklzSXRhbGljIjpmYWxzZSwiSXNVbmRlcmxpbmVkIjpmYWxzZSwiUGFyZW50U3R5bGUiOm51bGx9LCJBdXRvU2l6ZSI6MCwiRm9yZWdyb3VuZCI6eyIkaWQiOiIzMzMiLCJDb2xvciI6eyIkaWQiOiIzMzQiLCJBIjoyNTUsIlIiOjIzNywiRyI6MTI1LCJCIjo0OX19LCJNYXhXaWR0aCI6MjAwLjAsIk1heEhlaWdodCI6IkluZmluaXR5IiwiU21hcnRGb3JlZ3JvdW5kSXNBY3RpdmUiOmZhbHNlLCJIb3Jpem9udGFsQWxpZ25tZW50IjoxLCJWZXJ0aWNhbEFsaWdubWVudCI6MCwiU21hcnRGb3JlZ3JvdW5kIjpudWxsLCJCYWNrZ3JvdW5kRmlsbFR5cGUiOjAsIk1hcmdpbiI6eyIkaWQiOiIzMzUiLCJUb3AiOjAsIkxlZnQiOjAsIlJpZ2h0IjowLCJCb3R0b20iOjB9LCJQYWRkaW5nIjp7IiRpZCI6IjMzNiIsIlRvcCI6MCwiTGVmdCI6MCwiUmlnaHQiOjAsIkJvdHRvbSI6MH0sIkJhY2tncm91bmQiOnsiJHJlZiI6Ijg5In0sIklzVmlzaWJsZSI6dHJ1ZSwiV2lkdGgiOjAuMCwiSGVpZ2h0IjowLjAsIkJvcmRlclN0eWxlIjp7IiRpZCI6IjMzNyIsIkxpbmVDb2xvciI6bnVsbCwiTGluZVdlaWdodCI6MC4wLCJMaW5lVHlwZSI6MCwiUGFyZW50U3R5bGUiOm51bGx9LCJQYXJlbnRTdHlsZSI6bnVsbH0sIkR1cmF0aW9uU3R5bGUiOnsiJGlkIjoiMzM4IiwiRm9udFNldHRpbmdzIjp7IiRpZCI6IjMzOSIsIkZvbnRTaXplIjoxMCwiRm9udE5hbWUiOiJDYWxpYnJpIiwiSXNCb2xkIjpmYWxzZSwiSXNJdGFsaWMiOmZhbHNlLCJJc1VuZGVybGluZWQiOmZhbHNlLCJQYXJlbnRTdHlsZSI6bnVsbH0sIkF1dG9TaXplIjowLCJGb3JlZ3JvdW5kIjp7IiRpZCI6IjM0MCIsIkNvbG9yIjp7IiRyZWYiOiI5MyJ9fSwiTWF4V2lkdGgiOjIwMC4wLCJNYXhIZWlnaHQiOiJJbmZpbml0eSIsIlNtYXJ0Rm9yZWdyb3VuZElzQWN0aXZlIjpmYWxzZSwiSG9yaXpvbnRhbEFsaWdubWVudCI6MCwiVmVydGljYWxBbGlnbm1lbnQiOjAsIlNtYXJ0Rm9yZWdyb3VuZCI6bnVsbCwiQmFja2dyb3VuZEZpbGxUeXBlIjowLCJNYXJnaW4iOnsiJGlkIjoiMzQxIiwiVG9wIjowLCJMZWZ0IjowLCJSaWdodCI6MCwiQm90dG9tIjowfSwiUGFkZGluZyI6eyIkaWQiOiIzNDIiLCJUb3AiOjAsIkxlZnQiOjAsIlJpZ2h0IjowLCJCb3R0b20iOjB9LCJCYWNrZ3JvdW5kIjp7IiRyZWYiOiI5NiJ9LCJJc1Zpc2libGUiOnRydWUsIldpZHRoIjowLjAsIkhlaWdodCI6MC4wLCJCb3JkZXJTdHlsZSI6eyIkaWQiOiIzNDMiLCJMaW5lQ29sb3IiOm51bGwsIkxpbmVXZWlnaHQiOjAuMCwiTGluZVR5cGUiOjAsIlBhcmVudFN0eWxlIjpudWxsfSwiUGFyZW50U3R5bGUiOm51bGx9LCJIb3Jpem9udGFsQ29ubmVjdG9yU3R5bGUiOnsiJGlkIjoiMzQ0IiwiTGluZUNvbG9yIjp7IiRyZWYiOiI5OCJ9LCJMaW5lV2VpZ2h0IjoxLjAsIkxpbmVUeXBlIjowLCJQYXJlbnRTdHlsZSI6bnVsbH0sIlZlcnRpY2FsQ29ubmVjdG9yU3R5bGUiOnsiJGlkIjoiMzQ1IiwiTGluZUNvbG9yIjp7IiRyZWYiOiIxMDEi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zNDYiLCJNYXJnaW4iOnsiJGlkIjoiMzQ3IiwiVG9wIjowLCJMZWZ0Ijo0LCJSaWdodCI6NCwiQm90dG9tIjowfSwiUGFkZGluZyI6eyIkaWQiOiIzNDgiLCJUb3AiOjAsIkxlZnQiOjAsIlJpZ2h0IjowLCJCb3R0b20iOjB9LCJCYWNrZ3JvdW5kIjp7IiRpZCI6IjM0OSIsIkNvbG9yIjp7IiRpZCI6IjM1MCIsIkEiOjI1NSwiUiI6MCwiRyI6MTE0LCJCIjoxODh9fSwiSXNWaXNpYmxlIjp0cnVlLCJXaWR0aCI6MC4wLCJIZWlnaHQiOjEwLjAsIkJvcmRlclN0eWxlIjp7IiRpZCI6IjM1MSIsIkxpbmVDb2xvciI6eyIkaWQiOiIzNTIiLCIkdHlwZSI6Ik5MUkUuQ29tbW9uLkRvbS5Tb2xpZENvbG9yQnJ1c2gsIE5MUkUuQ29tbW9uIiwiQ29sb3IiOnsiJGlkIjoiMzUzIiwiQSI6MjU1LCJSIjoyNTUsIkciOjAsIkIiOjB9fSwiTGluZVdlaWdodCI6MC4wLCJMaW5lVHlwZSI6MCwiUGFyZW50U3R5bGUiOm51bGx9LCJQYXJlbnRTdHlsZSI6bnVsbH0sIlRpdGxlU3R5bGUiOnsiJGlkIjoiMzU0IiwiRm9udFNldHRpbmdzIjp7IiRpZCI6IjM1NSIsIkZvbnRTaXplIjoxMSwiRm9udE5hbWUiOiJDYWxpYnJpIiwiSXNCb2xkIjp0cnVlLCJJc0l0YWxpYyI6ZmFsc2UsIklzVW5kZXJsaW5lZCI6ZmFsc2UsIlBhcmVudFN0eWxlIjpudWxsfSwiQXV0b1NpemUiOjAsIkZvcmVncm91bmQiOnsiJGlkIjoiMzU2IiwiQ29sb3IiOnsiJGlkIjoiMzU3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M1OCIsIlRvcCI6MCwiTGVmdCI6MCwiUmlnaHQiOjAsIkJvdHRvbSI6MH0sIlBhZGRpbmciOnsiJGlkIjoiMzU5IiwiVG9wIjowLCJMZWZ0IjowLCJSaWdodCI6MCwiQm90dG9tIjowfSwiQmFja2dyb3VuZCI6eyIkcmVmIjoiMTE3In0sIklzVmlzaWJsZSI6dHJ1ZSwiV2lkdGgiOjAuMCwiSGVpZ2h0IjowLjAsIkJvcmRlclN0eWxlIjp7IiRpZCI6IjM2MCIsIkxpbmVDb2xvciI6bnVsbCwiTGluZVdlaWdodCI6MC4wLCJMaW5lVHlwZSI6MCwiUGFyZW50U3R5bGUiOm51bGx9LCJQYXJlbnRTdHlsZSI6bnVsbH0sIkRhdGVTdHlsZSI6eyIkaWQiOiIzNjEiLCJGb250U2V0dGluZ3MiOnsiJGlkIjoiMzYyIiwiRm9udFNpemUiOjEwLCJGb250TmFtZSI6IkNhbGlicmkiLCJJc0JvbGQiOmZhbHNlLCJJc0l0YWxpYyI6ZmFsc2UsIklzVW5kZXJsaW5lZCI6ZmFsc2UsIlBhcmVudFN0eWxlIjpudWxsfSwiQXV0b1NpemUiOjAsIkZvcmVncm91bmQiOnsiJGlkIjoiMzYzIiwiQ29sb3IiOnsiJGlkIjoiMzY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jUiLCJUb3AiOjAsIkxlZnQiOjAsIlJpZ2h0IjowLCJCb3R0b20iOjB9LCJQYWRkaW5nIjp7IiRpZCI6IjM2NiIsIlRvcCI6MCwiTGVmdCI6MCwiUmlnaHQiOjAsIkJvdHRvbSI6MH0sIkJhY2tncm91bmQiOnsiJHJlZiI6IjEyNCJ9LCJJc1Zpc2libGUiOnRydWUsIldpZHRoIjowLjAsIkhlaWdodCI6MC4wLCJCb3JkZXJTdHlsZSI6eyIkaWQiOiIzNjciLCJMaW5lQ29sb3IiOm51bGwsIkxpbmVXZWlnaHQiOjAuMCwiTGluZVR5cGUiOjAsIlBhcmVudFN0eWxlIjpudWxsfSwiUGFyZW50U3R5bGUiOm51bGx9LCJEYXRlRm9ybWF0Ijp7IiRpZCI6IjM2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3LCJTbWFydER1cmF0aW9uQWN0aXZhdGVkIjpmYWxzZSwiRGF0ZUZvcm1hdCI6eyIkcmVmIjoiMzY4In0sIklkIjoiODcxM2ZjYTEtZDVlMC00OWJmLTgwNmYtOTc2YzBlZjJkYWIwIiwiSW1wb3J0SWQiOiIyRjczOTZGNy04OTQ2LUVBMTEtQUJFQi1DODVCNzZFQTdBNTciLCJUaXRsZSI6IlByb2pla3RpcGxhYW5pIGtvb3N0YW1pbmUiLCJOb3RlIjpudWxsLCJIeXBlcmxpbmsiOnsiJGlkIjoiMzY5IiwiQWRkcmVzcyI6IiIsIlN1YkFkZHJlc3MiOiIifSwiSXNDaGFuZ2VkIjpmYWxzZSwiSXNOZXciOmZhbHNlfSwiSW5kZXgiOjB9LHsiJGlkIjoiMzcwIiwiX2F0dGFjaGVkTWlsZXN0b25lcyI6W10sIlRhc2tEZWZpbml0aW9uIjp7IiRpZCI6IjM3MSIsIkdyb3VwTmFtZSI6bnVsbCwiU3RhcnREYXRlIjoiMjAxOS0xMi0xOVQwODowMDowMFoiLCJFbmREYXRlIjoiMjAyMC0wMi0wNVQxNzowMDowMFoiLCJQZXJjZW50YWdlQ29tcGxldGUiOjEwMC4wLCJTdHlsZSI6eyIkaWQiOiIzNzIiLCJTaGFwZSI6MSwiU2hhcGVUaGlja25lc3MiOjAsIkR1cmF0aW9uRm9ybWF0IjowLCJJbmNsdWRlTm9uV29ya2luZ0RheXNJbkR1cmF0aW9uIjpmYWxzZSwiUGVyY2VudGFnZUNvbXBsZXRlU3R5bGUiOnsiJGlkIjoiMzczIiwiRm9udFNldHRpbmdzIjp7IiRpZCI6IjM3NCIsIkZvbnRTaXplIjoxMCwiRm9udE5hbWUiOiJDYWxpYnJpIiwiSXNCb2xkIjpmYWxzZSwiSXNJdGFsaWMiOmZhbHNlLCJJc1VuZGVybGluZWQiOmZhbHNlLCJQYXJlbnRTdHlsZSI6bnVsbH0sIkF1dG9TaXplIjowLCJGb3JlZ3JvdW5kIjp7IiRpZCI6IjM3NSIsIkNvbG9yIjp7IiRpZCI6IjM3NiIsIkEiOjI1NSwiUiI6MjM3LCJHIjoxMjUsIkIiOjQ5fX0sIk1heFdpZHRoIjoyMDAuMCwiTWF4SGVpZ2h0IjoiSW5maW5pdHkiLCJTbWFydEZvcmVncm91bmRJc0FjdGl2ZSI6ZmFsc2UsIkhvcml6b250YWxBbGlnbm1lbnQiOjEsIlZlcnRpY2FsQWxpZ25tZW50IjowLCJTbWFydEZvcmVncm91bmQiOm51bGwsIkJhY2tncm91bmRGaWxsVHlwZSI6MCwiTWFyZ2luIjp7IiRpZCI6IjM3NyIsIlRvcCI6MCwiTGVmdCI6MCwiUmlnaHQiOjAsIkJvdHRvbSI6MH0sIlBhZGRpbmciOnsiJGlkIjoiMzc4IiwiVG9wIjowLCJMZWZ0IjowLCJSaWdodCI6MCwiQm90dG9tIjowfSwiQmFja2dyb3VuZCI6eyIkcmVmIjoiODkifSwiSXNWaXNpYmxlIjp0cnVlLCJXaWR0aCI6MC4wLCJIZWlnaHQiOjAuMCwiQm9yZGVyU3R5bGUiOnsiJGlkIjoiMzc5IiwiTGluZUNvbG9yIjpudWxsLCJMaW5lV2VpZ2h0IjowLjAsIkxpbmVUeXBlIjowLCJQYXJlbnRTdHlsZSI6bnVsbH0sIlBhcmVudFN0eWxlIjpudWxsfSwiRHVyYXRpb25TdHlsZSI6eyIkaWQiOiIzODAiLCJGb250U2V0dGluZ3MiOnsiJGlkIjoiMzgxIiwiRm9udFNpemUiOjEwLCJGb250TmFtZSI6IkNhbGlicmkiLCJJc0JvbGQiOmZhbHNlLCJJc0l0YWxpYyI6ZmFsc2UsIklzVW5kZXJsaW5lZCI6ZmFsc2UsIlBhcmVudFN0eWxlIjpudWxsfSwiQXV0b1NpemUiOjAsIkZvcmVncm91bmQiOnsiJGlkIjoiMzgyIiwiQ29sb3IiOnsiJHJlZiI6IjkzIn19LCJNYXhXaWR0aCI6MjAwLjAsIk1heEhlaWdodCI6IkluZmluaXR5IiwiU21hcnRGb3JlZ3JvdW5kSXNBY3RpdmUiOmZhbHNlLCJIb3Jpem9udGFsQWxpZ25tZW50IjowLCJWZXJ0aWNhbEFsaWdubWVudCI6MCwiU21hcnRGb3JlZ3JvdW5kIjpudWxsLCJCYWNrZ3JvdW5kRmlsbFR5cGUiOjAsIk1hcmdpbiI6eyIkaWQiOiIzODMiLCJUb3AiOjAsIkxlZnQiOjAsIlJpZ2h0IjowLCJCb3R0b20iOjB9LCJQYWRkaW5nIjp7IiRpZCI6IjM4NCIsIlRvcCI6MCwiTGVmdCI6MCwiUmlnaHQiOjAsIkJvdHRvbSI6MH0sIkJhY2tncm91bmQiOnsiJHJlZiI6Ijk2In0sIklzVmlzaWJsZSI6dHJ1ZSwiV2lkdGgiOjAuMCwiSGVpZ2h0IjowLjAsIkJvcmRlclN0eWxlIjp7IiRpZCI6IjM4NSIsIkxpbmVDb2xvciI6bnVsbCwiTGluZVdlaWdodCI6MC4wLCJMaW5lVHlwZSI6MCwiUGFyZW50U3R5bGUiOm51bGx9LCJQYXJlbnRTdHlsZSI6bnVsbH0sIkhvcml6b250YWxDb25uZWN0b3JTdHlsZSI6eyIkaWQiOiIzODYiLCJMaW5lQ29sb3IiOnsiJHJlZiI6Ijk4In0sIkxpbmVXZWlnaHQiOjEuMCwiTGluZVR5cGUiOjAsIlBhcmVudFN0eWxlIjpudWxsfSwiVmVydGljYWxDb25uZWN0b3JTdHlsZSI6eyIkaWQiOiIzODciLCJMaW5lQ29sb3IiOnsiJHJlZiI6IjEwMSJ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M4OCIsIk1hcmdpbiI6eyIkaWQiOiIzODkiLCJUb3AiOjAsIkxlZnQiOjQsIlJpZ2h0Ijo0LCJCb3R0b20iOjB9LCJQYWRkaW5nIjp7IiRpZCI6IjM5MCIsIlRvcCI6MCwiTGVmdCI6MCwiUmlnaHQiOjAsIkJvdHRvbSI6MH0sIkJhY2tncm91bmQiOnsiJGlkIjoiMzkxIiwiQ29sb3IiOnsiJGlkIjoiMzkyIiwiQSI6MjU1LCJSIjowLCJHIjoxMTQsIkIiOjE4OH19LCJJc1Zpc2libGUiOnRydWUsIldpZHRoIjowLjAsIkhlaWdodCI6MTAuMCwiQm9yZGVyU3R5bGUiOnsiJGlkIjoiMzkzIiwiTGluZUNvbG9yIjp7IiRpZCI6IjM5NCIsIiR0eXBlIjoiTkxSRS5Db21tb24uRG9tLlNvbGlkQ29sb3JCcnVzaCwgTkxSRS5Db21tb24iLCJDb2xvciI6eyIkaWQiOiIzOTUiLCJBIjoyNTUsIlIiOjI1NSwiRyI6MCwiQiI6MH19LCJMaW5lV2VpZ2h0IjowLjAsIkxpbmVUeXBlIjowLCJQYXJlbnRTdHlsZSI6bnVsbH0sIlBhcmVudFN0eWxlIjpudWxsfSwiVGl0bGVTdHlsZSI6eyIkaWQiOiIzOTYiLCJGb250U2V0dGluZ3MiOnsiJGlkIjoiMzk3IiwiRm9udFNpemUiOjExLCJGb250TmFtZSI6IkNhbGlicmkiLCJJc0JvbGQiOnRydWUsIklzSXRhbGljIjpmYWxzZSwiSXNVbmRlcmxpbmVkIjpmYWxzZSwiUGFyZW50U3R5bGUiOm51bGx9LCJBdXRvU2l6ZSI6MCwiRm9yZWdyb3VuZCI6eyIkaWQiOiIzOTgiLCJDb2xvciI6eyIkaWQiOiIzOTk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DAwIiwiVG9wIjowLCJMZWZ0IjowLCJSaWdodCI6MCwiQm90dG9tIjowfSwiUGFkZGluZyI6eyIkaWQiOiI0MDEiLCJUb3AiOjAsIkxlZnQiOjAsIlJpZ2h0IjowLCJCb3R0b20iOjB9LCJCYWNrZ3JvdW5kIjp7IiRyZWYiOiIxMTcifSwiSXNWaXNpYmxlIjp0cnVlLCJXaWR0aCI6MC4wLCJIZWlnaHQiOjAuMCwiQm9yZGVyU3R5bGUiOnsiJGlkIjoiNDAyIiwiTGluZUNvbG9yIjpudWxsLCJMaW5lV2VpZ2h0IjowLjAsIkxpbmVUeXBlIjowLCJQYXJlbnRTdHlsZSI6bnVsbH0sIlBhcmVudFN0eWxlIjpudWxsfSwiRGF0ZVN0eWxlIjp7IiRpZCI6IjQwMyIsIkZvbnRTZXR0aW5ncyI6eyIkaWQiOiI0MDQiLCJGb250U2l6ZSI6MTAsIkZvbnROYW1lIjoiQ2FsaWJyaSIsIklzQm9sZCI6ZmFsc2UsIklzSXRhbGljIjpmYWxzZSwiSXNVbmRlcmxpbmVkIjpmYWxzZSwiUGFyZW50U3R5bGUiOm51bGx9LCJBdXRvU2l6ZSI6MCwiRm9yZWdyb3VuZCI6eyIkaWQiOiI0MDUiLCJDb2xvciI6eyIkaWQiOiI0MD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wNyIsIlRvcCI6MCwiTGVmdCI6MCwiUmlnaHQiOjAsIkJvdHRvbSI6MH0sIlBhZGRpbmciOnsiJGlkIjoiNDA4IiwiVG9wIjowLCJMZWZ0IjowLCJSaWdodCI6MCwiQm90dG9tIjowfSwiQmFja2dyb3VuZCI6eyIkcmVmIjoiMTI0In0sIklzVmlzaWJsZSI6dHJ1ZSwiV2lkdGgiOjAuMCwiSGVpZ2h0IjowLjAsIkJvcmRlclN0eWxlIjp7IiRpZCI6IjQwOSIsIkxpbmVDb2xvciI6bnVsbCwiTGluZVdlaWdodCI6MC4wLCJMaW5lVHlwZSI6MCwiUGFyZW50U3R5bGUiOm51bGx9LCJQYXJlbnRTdHlsZSI6bnVsbH0sIkRhdGVGb3JtYXQiOnsiJGlkIjoiNDE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gsIlNtYXJ0RHVyYXRpb25BY3RpdmF0ZWQiOmZhbHNlLCJEYXRlRm9ybWF0Ijp7IiRyZWYiOiI0MTAifSwiSWQiOiIzMDFjZTY5Yi0wNzkwLTQwNTYtODZhNi1mMjRhM2YwOWNjOWQiLCJJbXBvcnRJZCI6IjQzNzM5NkY3LTg5NDYtRUExMS1BQkVCLUM4NUI3NkVBN0E1NyIsIlRpdGxlIjoiVMO1aHVzdGFtaXNrYXZhIGthdmFuZCBqYSBvb3R1c2VkIE9FQ0RsZSIsIk5vdGUiOm51bGwsIkh5cGVybGluayI6eyIkaWQiOiI0MTEiLCJBZGRyZXNzIjoiIiwiU3ViQWRkcmVzcyI6IiJ9LCJJc0NoYW5nZWQiOmZhbHNlLCJJc05ldyI6ZmFsc2V9LCJJbmRleCI6MH1dLCJNaWxlc3RvbmVzIjpbXX0seyIkaWQiOiI0MTIiLCJJZCI6ImU5MmQ5NjY3LTg5NDgtNGYxMy1iODc0LTVhZWM0MWM3NDBlNSIsIkluZGV4Ijo5LCJIZWFkZXJUZXh0IjoiSUkgSGV0a2VvbHVrb3JyYSBqYSBldHRlcGFuZWt1dGUga2FhcmRpc3RhbWluZSAiLCJTdHlsZSI6eyIkaWQiOiI0MTMiLCJIZWFkZXJTdHlsZSI6eyIkaWQiOiI0MTQiLCJUZXh0U3R5bGUiOnsiJGlkIjoiNDE1IiwiRm9udFNldHRpbmdzIjp7IiRpZCI6IjQxNiIsIkZvbnRTaXplIjoxNCwiRm9udE5hbWUiOiJDYWxpYnJpIiwiSXNCb2xkIjp0cnVlLCJJc0l0YWxpYyI6ZmFsc2UsIklzVW5kZXJsaW5lZCI6ZmFsc2UsIlBhcmVudFN0eWxlIjpudWxsfSwiQXV0b1NpemUiOjAsIkZvcmVncm91bmQiOnsiJGlkIjoiNDE3IiwiQ29sb3IiOnsiJGlkIjoiNDE4IiwiQSI6MjU1LCJSIjowLCJHIjozNiwiQiI6NjB9fSwiTWF4V2lkdGgiOjE3OC40OTMzMzMzMzMzMzMzNCwiTWF4SGVpZ2h0IjowLjAsIlNtYXJ0Rm9yZWdyb3VuZElzQWN0aXZlIjpmYWxzZSwiSG9yaXpvbnRhbEFsaWdubWVudCI6MCwiVmVydGljYWxBbGlnbm1lbnQiOjAsIlNtYXJ0Rm9yZWdyb3VuZCI6bnVsbCwiQmFja2dyb3VuZEZpbGxUeXBlIjowLCJNYXJnaW4iOnsiJHJlZiI6IjI2NCJ9LCJQYWRkaW5nIjp7IiRyZWYiOiIyNjUifSwiQmFja2dyb3VuZCI6bnVsbCwiSXNWaXNpYmxlIjpmYWxzZSwiV2lkdGgiOjAuMCwiSGVpZ2h0IjowLjAsIkJvcmRlclN0eWxlIjpudWxsLCJQYXJlbnRTdHlsZSI6bnVsbH0sIlJlY3RhbmdsZVN0eWxlIjp7IiRpZCI6IjQxOSIsIk1hcmdpbiI6eyIkcmVmIjoiMjY3In0sIlBhZGRpbmciOnsiJHJlZiI6IjI2OCJ9LCJCYWNrZ3JvdW5kIjp7IiRpZCI6IjQyMCIsIkNvbG9yIjp7IiRpZCI6IjQyMSIsIkEiOjEyNywiUiI6MjMxLCJHIjo5NiwiQiI6MH19LCJJc1Zpc2libGUiOmZhbHNlLCJXaWR0aCI6MC4wLCJIZWlnaHQiOjAuMCwiQm9yZGVyU3R5bGUiOnsiJGlkIjoiNDIyIiwiTGluZUNvbG9yIjp7IiRpZCI6IjQyMyIsIiR0eXBlIjoiTkxSRS5Db21tb24uRG9tLlNvbGlkQ29sb3JCcnVzaCwgTkxSRS5Db21tb24iLCJDb2xvciI6eyIkaWQiOiI0MjQiLCJBIjoyNTUsIlIiOjAsIkciOjM2LCJCIjo2MH19LCJMaW5lV2VpZ2h0IjowLjAsIkxpbmVUeXBlIjowLCJQYXJlbnRTdHlsZSI6bnVsbH0sIlBhcmVudFN0eWxlIjpudWxsfSwiTWFyZ2luIjp7IiRyZWYiOiIyNzQifSwiUGFkZGluZyI6eyIkcmVmIjoiMjc1In0sIkJhY2tncm91bmQiOm51bGwsIklzVmlzaWJsZSI6dHJ1ZSwiV2lkdGgiOjAuMCwiSGVpZ2h0IjowLjAsIkJvcmRlclN0eWxlIjpudWxsLCJQYXJlbnRTdHlsZSI6bnVsbH0sIkJhY2tncm91bmRTdHlsZSI6eyIkaWQiOiI0MjUiLCJNYXJnaW4iOnsiJHJlZiI6IjI3NyJ9LCJQYWRkaW5nIjp7IiRyZWYiOiIyNzgifSwiQmFja2dyb3VuZCI6eyIkaWQiOiI0MjYiLCJDb2xvciI6eyIkaWQiOiI0MjciLCJBIjozOCwiUiI6MjMxLCJHIjo5NiwiQiI6MH19LCJJc1Zpc2libGUiOnRydWUsIldpZHRoIjowLjAsIkhlaWdodCI6MC4wLCJCb3JkZXJTdHlsZSI6eyIkaWQiOiI0MjgiLCJMaW5lQ29sb3IiOnsiJGlkIjoiNDI5IiwiJHR5cGUiOiJOTFJFLkNvbW1vbi5Eb20uU29saWRDb2xvckJydXNoLCBOTFJFLkNvbW1vbiIsIkNvbG9yIjp7IiRpZCI6IjQzMCIsIkEiOjI1NSwiUiI6MCwiRyI6MzYsIkIiOjYwfX0sIkxpbmVXZWlnaHQiOjAuMCwiTGluZVR5cGUiOjAsIlBhcmVudFN0eWxlIjpudWxsfSwiUGFyZW50U3R5bGUiOm51bGx9LCJJc0Fib3ZlVGltZWJhbmQiOmZhbHNlLCJNYXJnaW4iOnsiJHJlZiI6IjI4NCJ9LCJQYWRkaW5nIjp7IiRyZWYiOiIyODUifSwiSXNWaXNpYmxlIjp0cnVlLCJXaWR0aCI6MC4wLCJIZWlnaHQiOjAuMCwiQm9yZGVyU3R5bGUiOm51bGwsIlBhcmVudFN0eWxlIjpudWxsfSwiVGFza3MiOlt7IiRpZCI6IjQzMSIsIl9hdHRhY2hlZE1pbGVzdG9uZXMiOltdLCJUYXNrRGVmaW5pdGlvbiI6eyIkaWQiOiI0MzIiLCJHcm91cE5hbWUiOm51bGwsIlN0YXJ0RGF0ZSI6IjIwMjAtMDItMDdUMDg6MDA6MDBaIiwiRW5kRGF0ZSI6IjIwMjAtMDMtMTFUMTc6MDA6MDBaIiwiUGVyY2VudGFnZUNvbXBsZXRlIjpudWxsLCJTdHlsZSI6eyIkaWQiOiI0MzMiLCJTaGFwZSI6MSwiU2hhcGVUaGlja25lc3MiOjAsIkR1cmF0aW9uRm9ybWF0IjowLCJJbmNsdWRlTm9uV29ya2luZ0RheXNJbkR1cmF0aW9uIjpmYWxzZSwiUGVyY2VudGFnZUNvbXBsZXRlU3R5bGUiOnsiJGlkIjoiNDM0IiwiRm9udFNldHRpbmdzIjp7IiRpZCI6IjQzNSIsIkZvbnRTaXplIjoxMCwiRm9udE5hbWUiOiJDYWxpYnJpIiwiSXNCb2xkIjpmYWxzZSwiSXNJdGFsaWMiOmZhbHNlLCJJc1VuZGVybGluZWQiOmZhbHNlLCJQYXJlbnRTdHlsZSI6bnVsbH0sIkF1dG9TaXplIjowLCJGb3JlZ3JvdW5kIjp7IiRpZCI6IjQzNiIsIkNvbG9yIjp7IiRyZWYiOiI4NiJ9fSwiTWF4V2lkdGgiOjIwMC4wLCJNYXhIZWlnaHQiOiJJbmZpbml0eSIsIlNtYXJ0Rm9yZWdyb3VuZElzQWN0aXZlIjpmYWxzZSwiSG9yaXpvbnRhbEFsaWdubWVudCI6MCwiVmVydGljYWxBbGlnbm1lbnQiOjAsIlNtYXJ0Rm9yZWdyb3VuZCI6bnVsbCwiQmFja2dyb3VuZEZpbGxUeXBlIjowLCJNYXJnaW4iOnsiJGlkIjoiNDM3IiwiVG9wIjowLCJMZWZ0IjowLCJSaWdodCI6MCwiQm90dG9tIjowfSwiUGFkZGluZyI6eyIkaWQiOiI0MzgiLCJUb3AiOjAsIkxlZnQiOjAsIlJpZ2h0IjowLCJCb3R0b20iOjB9LCJCYWNrZ3JvdW5kIjp7IiRyZWYiOiI4OSJ9LCJJc1Zpc2libGUiOnRydWUsIldpZHRoIjowLjAsIkhlaWdodCI6MC4wLCJCb3JkZXJTdHlsZSI6eyIkaWQiOiI0MzkiLCJMaW5lQ29sb3IiOm51bGwsIkxpbmVXZWlnaHQiOjAuMCwiTGluZVR5cGUiOjAsIlBhcmVudFN0eWxlIjpudWxsfSwiUGFyZW50U3R5bGUiOm51bGx9LCJEdXJhdGlvblN0eWxlIjp7IiRpZCI6IjQ0MCIsIkZvbnRTZXR0aW5ncyI6eyIkaWQiOiI0NDEiLCJGb250U2l6ZSI6MTAsIkZvbnROYW1lIjoiQ2FsaWJyaSIsIklzQm9sZCI6ZmFsc2UsIklzSXRhbGljIjpmYWxzZSwiSXNVbmRlcmxpbmVkIjpmYWxzZSwiUGFyZW50U3R5bGUiOm51bGx9LCJBdXRvU2l6ZSI6MCwiRm9yZWdyb3VuZCI6eyIkaWQiOiI0NDIiLCJDb2xvciI6eyIkcmVmIjoiOTMifX0sIk1heFdpZHRoIjoyMDAuMCwiTWF4SGVpZ2h0IjoiSW5maW5pdHkiLCJTbWFydEZvcmVncm91bmRJc0FjdGl2ZSI6ZmFsc2UsIkhvcml6b250YWxBbGlnbm1lbnQiOjAsIlZlcnRpY2FsQWxpZ25tZW50IjowLCJTbWFydEZvcmVncm91bmQiOm51bGwsIkJhY2tncm91bmRGaWxsVHlwZSI6MCwiTWFyZ2luIjp7IiRpZCI6IjQ0MyIsIlRvcCI6MCwiTGVmdCI6MCwiUmlnaHQiOjAsIkJvdHRvbSI6MH0sIlBhZGRpbmciOnsiJGlkIjoiNDQ0IiwiVG9wIjowLCJMZWZ0IjowLCJSaWdodCI6MCwiQm90dG9tIjowfSwiQmFja2dyb3VuZCI6eyIkcmVmIjoiOTYifSwiSXNWaXNpYmxlIjp0cnVlLCJXaWR0aCI6MC4wLCJIZWlnaHQiOjAuMCwiQm9yZGVyU3R5bGUiOnsiJGlkIjoiNDQ1IiwiTGluZUNvbG9yIjpudWxsLCJMaW5lV2VpZ2h0IjowLjAsIkxpbmVUeXBlIjowLCJQYXJlbnRTdHlsZSI6bnVsbH0sIlBhcmVudFN0eWxlIjpudWxsfSwiSG9yaXpvbnRhbENvbm5lY3RvclN0eWxlIjp7IiRpZCI6IjQ0NiIsIkxpbmVDb2xvciI6eyIkcmVmIjoiOTgifSwiTGluZVdlaWdodCI6MS4wLCJMaW5lVHlwZSI6MCwiUGFyZW50U3R5bGUiOm51bGx9LCJWZXJ0aWNhbENvbm5lY3RvclN0eWxlIjp7IiRpZCI6IjQ0NyIsIkxpbmVDb2xvciI6eyIkcmVmIjoiMTAx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zLCJJc0JlbG93VGltZWJhbmQiOnRydWUsIlBlcmNlbnRhZ2VDb21wbGV0ZVNoYXBlT3BhY2l0eSI6MzUsIlNoYXBlU3R5bGUiOnsiJGlkIjoiNDQ4IiwiTWFyZ2luIjp7IiRpZCI6IjQ0OSIsIlRvcCI6MCwiTGVmdCI6NCwiUmlnaHQiOjQsIkJvdHRvbSI6MH0sIlBhZGRpbmciOnsiJGlkIjoiNDUwIiwiVG9wIjowLCJMZWZ0IjowLCJSaWdodCI6MCwiQm90dG9tIjowfSwiQmFja2dyb3VuZCI6eyIkaWQiOiI0NTEiLCJDb2xvciI6eyIkaWQiOiI0NTIiLCJBIjoyNTUsIlIiOjAsIkciOjExNCwiQiI6MTg4fX0sIklzVmlzaWJsZSI6dHJ1ZSwiV2lkdGgiOjAuMCwiSGVpZ2h0IjoxMC4wLCJCb3JkZXJTdHlsZSI6eyIkaWQiOiI0NTMiLCJMaW5lQ29sb3IiOnsiJGlkIjoiNDU0IiwiJHR5cGUiOiJOTFJFLkNvbW1vbi5Eb20uU29saWRDb2xvckJydXNoLCBOTFJFLkNvbW1vbiIsIkNvbG9yIjp7IiRpZCI6IjQ1NSIsIkEiOjI1NSwiUiI6MjU1LCJHIjowLCJCIjowfX0sIkxpbmVXZWlnaHQiOjAuMCwiTGluZVR5cGUiOjAsIlBhcmVudFN0eWxlIjpudWxsfSwiUGFyZW50U3R5bGUiOm51bGx9LCJUaXRsZVN0eWxlIjp7IiRpZCI6IjQ1NiIsIkZvbnRTZXR0aW5ncyI6eyIkaWQiOiI0NTciLCJGb250U2l6ZSI6MTEsIkZvbnROYW1lIjoiQ2FsaWJyaSIsIklzQm9sZCI6dHJ1ZSwiSXNJdGFsaWMiOmZhbHNlLCJJc1VuZGVybGluZWQiOmZhbHNlLCJQYXJlbnRTdHlsZSI6bnVsbH0sIkF1dG9TaXplIjowLCJGb3JlZ3JvdW5kIjp7IiRpZCI6IjQ1OCIsIkNvbG9yIjp7IiRpZCI6IjQ1O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0NjAiLCJUb3AiOjAsIkxlZnQiOjAsIlJpZ2h0IjowLCJCb3R0b20iOjB9LCJQYWRkaW5nIjp7IiRpZCI6IjQ2MSIsIlRvcCI6MCwiTGVmdCI6MCwiUmlnaHQiOjAsIkJvdHRvbSI6MH0sIkJhY2tncm91bmQiOnsiJHJlZiI6IjExNyJ9LCJJc1Zpc2libGUiOnRydWUsIldpZHRoIjowLjAsIkhlaWdodCI6MC4wLCJCb3JkZXJTdHlsZSI6eyIkaWQiOiI0NjIiLCJMaW5lQ29sb3IiOm51bGwsIkxpbmVXZWlnaHQiOjAuMCwiTGluZVR5cGUiOjAsIlBhcmVudFN0eWxlIjpudWxsfSwiUGFyZW50U3R5bGUiOm51bGx9LCJEYXRlU3R5bGUiOnsiJGlkIjoiNDYzIiwiRm9udFNldHRpbmdzIjp7IiRpZCI6IjQ2NCIsIkZvbnRTaXplIjoxMCwiRm9udE5hbWUiOiJDYWxpYnJpIiwiSXNCb2xkIjpmYWxzZSwiSXNJdGFsaWMiOmZhbHNlLCJJc1VuZGVybGluZWQiOmZhbHNlLCJQYXJlbnRTdHlsZSI6bnVsbH0sIkF1dG9TaXplIjowLCJGb3JlZ3JvdW5kIjp7IiRpZCI6IjQ2NSIsIkNvbG9yIjp7IiRpZCI6IjQ2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Y3IiwiVG9wIjowLCJMZWZ0IjowLCJSaWdodCI6MCwiQm90dG9tIjowfSwiUGFkZGluZyI6eyIkaWQiOiI0NjgiLCJUb3AiOjAsIkxlZnQiOjAsIlJpZ2h0IjowLCJCb3R0b20iOjB9LCJCYWNrZ3JvdW5kIjp7IiRyZWYiOiIxMjQifSwiSXNWaXNpYmxlIjp0cnVlLCJXaWR0aCI6MC4wLCJIZWlnaHQiOjAuMCwiQm9yZGVyU3R5bGUiOnsiJGlkIjoiNDY5IiwiTGluZUNvbG9yIjpudWxsLCJMaW5lV2VpZ2h0IjowLjAsIkxpbmVUeXBlIjowLCJQYXJlbnRTdHlsZSI6bnVsbH0sIlBhcmVudFN0eWxlIjpudWxsfSwiRGF0ZUZvcm1hdCI6eyIkaWQiOiI0N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AsIlNtYXJ0RHVyYXRpb25BY3RpdmF0ZWQiOmZhbHNlLCJEYXRlRm9ybWF0Ijp7IiRyZWYiOiI0NzAifSwiSWQiOiIxNDlmYjAxMi02ZGQzLTRhNDMtOWI0NS02NzFlZjQ1NTA4MGUiLCJJbXBvcnRJZCI6IjMxNzM5NkY3LTg5NDYtRUExMS1BQkVCLUM4NUI3NkVBN0E1NyIsIlRpdGxlIjoiQW5hbMO8w7xzIGhpbmRhbWFrcyB2YWxpdHNlbWlzYWxhZGUgaW52ZXN0ZWVyaW1pc2rDpMOka2UgamEgdsO1aW1hbHVzaSByYWhhc3RhbWlzZSBoYWp1dGFtaXN0IHBpa2VtYSBwZXJpb29kaSBwZWFsZSIsIk5vdGUiOm51bGwsIkh5cGVybGluayI6eyIkaWQiOiI0NzEiLCJBZGRyZXNzIjoiIiwiU3ViQWRkcmVzcyI6IiJ9LCJJc0NoYW5nZWQiOmZhbHNlLCJJc05ldyI6ZmFsc2V9LCJJbmRleCI6MH0seyIkaWQiOiI0NzIiLCJfYXR0YWNoZWRNaWxlc3RvbmVzIjpbXSwiVGFza0RlZmluaXRpb24iOnsiJGlkIjoiNDczIiwiR3JvdXBOYW1lIjpudWxsLCJTdGFydERhdGUiOiIyMDIwLTAyLTA3VDA4OjAwOjAwWiIsIkVuZERhdGUiOiIyMDIwLTAzLTExVDE3OjAwOjAwWiIsIlBlcmNlbnRhZ2VDb21wbGV0ZSI6bnVsbCwiU3R5bGUiOnsiJGlkIjoiNDc0IiwiU2hhcGUiOjEsIlNoYXBlVGhpY2tuZXNzIjowLCJEdXJhdGlvbkZvcm1hdCI6MCwiSW5jbHVkZU5vbldvcmtpbmdEYXlzSW5EdXJhdGlvbiI6ZmFsc2UsIlBlcmNlbnRhZ2VDb21wbGV0ZVN0eWxlIjp7IiRpZCI6IjQ3NSIsIkZvbnRTZXR0aW5ncyI6eyIkaWQiOiI0NzYiLCJGb250U2l6ZSI6MTAsIkZvbnROYW1lIjoiQ2FsaWJyaSIsIklzQm9sZCI6ZmFsc2UsIklzSXRhbGljIjpmYWxzZSwiSXNVbmRlcmxpbmVkIjpmYWxzZSwiUGFyZW50U3R5bGUiOm51bGx9LCJBdXRvU2l6ZSI6MCwiRm9yZWdyb3VuZCI6eyIkaWQiOiI0NzciLCJDb2xvciI6eyIkcmVmIjoiODYifX0sIk1heFdpZHRoIjoyMDAuMCwiTWF4SGVpZ2h0IjoiSW5maW5pdHkiLCJTbWFydEZvcmVncm91bmRJc0FjdGl2ZSI6ZmFsc2UsIkhvcml6b250YWxBbGlnbm1lbnQiOjAsIlZlcnRpY2FsQWxpZ25tZW50IjowLCJTbWFydEZvcmVncm91bmQiOm51bGwsIkJhY2tncm91bmRGaWxsVHlwZSI6MCwiTWFyZ2luIjp7IiRpZCI6IjQ3OCIsIlRvcCI6MCwiTGVmdCI6MCwiUmlnaHQiOjAsIkJvdHRvbSI6MH0sIlBhZGRpbmciOnsiJGlkIjoiNDc5IiwiVG9wIjowLCJMZWZ0IjowLCJSaWdodCI6MCwiQm90dG9tIjowfSwiQmFja2dyb3VuZCI6eyIkcmVmIjoiODkifSwiSXNWaXNpYmxlIjp0cnVlLCJXaWR0aCI6MC4wLCJIZWlnaHQiOjAuMCwiQm9yZGVyU3R5bGUiOnsiJGlkIjoiNDgwIiwiTGluZUNvbG9yIjpudWxsLCJMaW5lV2VpZ2h0IjowLjAsIkxpbmVUeXBlIjowLCJQYXJlbnRTdHlsZSI6bnVsbH0sIlBhcmVudFN0eWxlIjpudWxsfSwiRHVyYXRpb25TdHlsZSI6eyIkaWQiOiI0ODEiLCJGb250U2V0dGluZ3MiOnsiJGlkIjoiNDgyIiwiRm9udFNpemUiOjEwLCJGb250TmFtZSI6IkNhbGlicmkiLCJJc0JvbGQiOmZhbHNlLCJJc0l0YWxpYyI6ZmFsc2UsIklzVW5kZXJsaW5lZCI6ZmFsc2UsIlBhcmVudFN0eWxlIjpudWxsfSwiQXV0b1NpemUiOjAsIkZvcmVncm91bmQiOnsiJGlkIjoiNDgzIiwiQ29sb3IiOnsiJHJlZiI6IjkzIn19LCJNYXhXaWR0aCI6MjAwLjAsIk1heEhlaWdodCI6IkluZmluaXR5IiwiU21hcnRGb3JlZ3JvdW5kSXNBY3RpdmUiOmZhbHNlLCJIb3Jpem9udGFsQWxpZ25tZW50IjowLCJWZXJ0aWNhbEFsaWdubWVudCI6MCwiU21hcnRGb3JlZ3JvdW5kIjpudWxsLCJCYWNrZ3JvdW5kRmlsbFR5cGUiOjAsIk1hcmdpbiI6eyIkaWQiOiI0ODQiLCJUb3AiOjAsIkxlZnQiOjAsIlJpZ2h0IjowLCJCb3R0b20iOjB9LCJQYWRkaW5nIjp7IiRpZCI6IjQ4NSIsIlRvcCI6MCwiTGVmdCI6MCwiUmlnaHQiOjAsIkJvdHRvbSI6MH0sIkJhY2tncm91bmQiOnsiJHJlZiI6Ijk2In0sIklzVmlzaWJsZSI6dHJ1ZSwiV2lkdGgiOjAuMCwiSGVpZ2h0IjowLjAsIkJvcmRlclN0eWxlIjp7IiRpZCI6IjQ4NiIsIkxpbmVDb2xvciI6bnVsbCwiTGluZVdlaWdodCI6MC4wLCJMaW5lVHlwZSI6MCwiUGFyZW50U3R5bGUiOm51bGx9LCJQYXJlbnRTdHlsZSI6bnVsbH0sIkhvcml6b250YWxDb25uZWN0b3JTdHlsZSI6eyIkaWQiOiI0ODciLCJMaW5lQ29sb3IiOnsiJHJlZiI6Ijk4In0sIkxpbmVXZWlnaHQiOjEuMCwiTGluZVR5cGUiOjAsIlBhcmVudFN0eWxlIjpudWxsfSwiVmVydGljYWxDb25uZWN0b3JTdHlsZSI6eyIkaWQiOiI0ODgiLCJMaW5lQ29sb3IiOnsiJHJlZiI6IjEwMS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Q4OSIsIk1hcmdpbiI6eyIkaWQiOiI0OTAiLCJUb3AiOjAsIkxlZnQiOjQsIlJpZ2h0Ijo0LCJCb3R0b20iOjB9LCJQYWRkaW5nIjp7IiRpZCI6IjQ5MSIsIlRvcCI6MCwiTGVmdCI6MCwiUmlnaHQiOjAsIkJvdHRvbSI6MH0sIkJhY2tncm91bmQiOnsiJGlkIjoiNDkyIiwiQ29sb3IiOnsiJGlkIjoiNDkzIiwiQSI6MjU1LCJSIjowLCJHIjoxMTQsIkIiOjE4OH19LCJJc1Zpc2libGUiOnRydWUsIldpZHRoIjowLjAsIkhlaWdodCI6MTAuMCwiQm9yZGVyU3R5bGUiOnsiJGlkIjoiNDk0IiwiTGluZUNvbG9yIjp7IiRpZCI6IjQ5NSIsIiR0eXBlIjoiTkxSRS5Db21tb24uRG9tLlNvbGlkQ29sb3JCcnVzaCwgTkxSRS5Db21tb24iLCJDb2xvciI6eyIkaWQiOiI0OTYiLCJBIjoyNTUsIlIiOjI1NSwiRyI6MCwiQiI6MH19LCJMaW5lV2VpZ2h0IjowLjAsIkxpbmVUeXBlIjowLCJQYXJlbnRTdHlsZSI6bnVsbH0sIlBhcmVudFN0eWxlIjpudWxsfSwiVGl0bGVTdHlsZSI6eyIkaWQiOiI0OTciLCJGb250U2V0dGluZ3MiOnsiJGlkIjoiNDk4IiwiRm9udFNpemUiOjExLCJGb250TmFtZSI6IkNhbGlicmkiLCJJc0JvbGQiOnRydWUsIklzSXRhbGljIjpmYWxzZSwiSXNVbmRlcmxpbmVkIjpmYWxzZSwiUGFyZW50U3R5bGUiOm51bGx9LCJBdXRvU2l6ZSI6MCwiRm9yZWdyb3VuZCI6eyIkaWQiOiI0OTkiLCJDb2xvciI6eyIkaWQiOiI1MDA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TAxIiwiVG9wIjowLCJMZWZ0IjowLCJSaWdodCI6MCwiQm90dG9tIjowfSwiUGFkZGluZyI6eyIkaWQiOiI1MDIiLCJUb3AiOjAsIkxlZnQiOjAsIlJpZ2h0IjowLCJCb3R0b20iOjB9LCJCYWNrZ3JvdW5kIjp7IiRyZWYiOiIxMTcifSwiSXNWaXNpYmxlIjp0cnVlLCJXaWR0aCI6MC4wLCJIZWlnaHQiOjAuMCwiQm9yZGVyU3R5bGUiOnsiJGlkIjoiNTAzIiwiTGluZUNvbG9yIjpudWxsLCJMaW5lV2VpZ2h0IjowLjAsIkxpbmVUeXBlIjowLCJQYXJlbnRTdHlsZSI6bnVsbH0sIlBhcmVudFN0eWxlIjpudWxsfSwiRGF0ZVN0eWxlIjp7IiRpZCI6IjUwNCIsIkZvbnRTZXR0aW5ncyI6eyIkaWQiOiI1MDUiLCJGb250U2l6ZSI6MTAsIkZvbnROYW1lIjoiQ2FsaWJyaSIsIklzQm9sZCI6ZmFsc2UsIklzSXRhbGljIjpmYWxzZSwiSXNVbmRlcmxpbmVkIjpmYWxzZSwiUGFyZW50U3R5bGUiOm51bGx9LCJBdXRvU2l6ZSI6MCwiRm9yZWdyb3VuZCI6eyIkaWQiOiI1MDYiLCJDb2xvciI6eyIkaWQiOiI1M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wOCIsIlRvcCI6MCwiTGVmdCI6MCwiUmlnaHQiOjAsIkJvdHRvbSI6MH0sIlBhZGRpbmciOnsiJGlkIjoiNTA5IiwiVG9wIjowLCJMZWZ0IjowLCJSaWdodCI6MCwiQm90dG9tIjowfSwiQmFja2dyb3VuZCI6eyIkcmVmIjoiMTI0In0sIklzVmlzaWJsZSI6dHJ1ZSwiV2lkdGgiOjAuMCwiSGVpZ2h0IjowLjAsIkJvcmRlclN0eWxlIjp7IiRpZCI6IjUxMCIsIkxpbmVDb2xvciI6bnVsbCwiTGluZVdlaWdodCI6MC4wLCJMaW5lVHlwZSI6MCwiUGFyZW50U3R5bGUiOm51bGx9LCJQYXJlbnRTdHlsZSI6bnVsbH0sIkRhdGVGb3JtYXQiOnsiJGlkIjoiNTE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xLCJTbWFydER1cmF0aW9uQWN0aXZhdGVkIjpmYWxzZSwiRGF0ZUZvcm1hdCI6eyIkcmVmIjoiNTExIn0sIklkIjoiMDc1ZmJjNzQtMWIxZS00MzdjLThmMzAtYzk1MjM3NzE5MjllIiwiSW1wb3J0SWQiOiI0RTczOTZGNy04OTQ2LUVBMTEtQUJFQi1DODVCNzZFQTdBNTciLCJUaXRsZSI6Ik9FQ0Qgcm9sbGkgdMOkcHN1c3RhbWluZSIsIk5vdGUiOm51bGwsIkh5cGVybGluayI6eyIkaWQiOiI1MTIiLCJBZGRyZXNzIjoiIiwiU3ViQWRkcmVzcyI6IiJ9LCJJc0NoYW5nZWQiOmZhbHNlLCJJc05ldyI6ZmFsc2V9LCJJbmRleCI6MH0seyIkaWQiOiI1MTMiLCJfYXR0YWNoZWRNaWxlc3RvbmVzIjpbXSwiVGFza0RlZmluaXRpb24iOnsiJGlkIjoiNTE0IiwiR3JvdXBOYW1lIjpudWxsLCJTdGFydERhdGUiOiIyMDIwLTAzLTEyVDA4OjAwOjAwWiIsIkVuZERhdGUiOiIyMDIwLTAzLTI1VDE3OjAwOjAwWiIsIlBlcmNlbnRhZ2VDb21wbGV0ZSI6bnVsbCwiU3R5bGUiOnsiJGlkIjoiNTE1IiwiU2hhcGUiOjEsIlNoYXBlVGhpY2tuZXNzIjowLCJEdXJhdGlvbkZvcm1hdCI6MCwiSW5jbHVkZU5vbldvcmtpbmdEYXlzSW5EdXJhdGlvbiI6ZmFsc2UsIlBlcmNlbnRhZ2VDb21wbGV0ZVN0eWxlIjp7IiRpZCI6IjUxNiIsIkZvbnRTZXR0aW5ncyI6eyIkaWQiOiI1MTciLCJGb250U2l6ZSI6MTAsIkZvbnROYW1lIjoiQ2FsaWJyaSIsIklzQm9sZCI6ZmFsc2UsIklzSXRhbGljIjpmYWxzZSwiSXNVbmRlcmxpbmVkIjpmYWxzZSwiUGFyZW50U3R5bGUiOm51bGx9LCJBdXRvU2l6ZSI6MCwiRm9yZWdyb3VuZCI6eyIkaWQiOiI1MTgiLCJDb2xvciI6eyIkcmVmIjoiODYifX0sIk1heFdpZHRoIjoyMDAuMCwiTWF4SGVpZ2h0IjoiSW5maW5pdHkiLCJTbWFydEZvcmVncm91bmRJc0FjdGl2ZSI6ZmFsc2UsIkhvcml6b250YWxBbGlnbm1lbnQiOjAsIlZlcnRpY2FsQWxpZ25tZW50IjowLCJTbWFydEZvcmVncm91bmQiOm51bGwsIkJhY2tncm91bmRGaWxsVHlwZSI6MCwiTWFyZ2luIjp7IiRpZCI6IjUxOSIsIlRvcCI6MCwiTGVmdCI6MCwiUmlnaHQiOjAsIkJvdHRvbSI6MH0sIlBhZGRpbmciOnsiJGlkIjoiNTIwIiwiVG9wIjowLCJMZWZ0IjowLCJSaWdodCI6MCwiQm90dG9tIjowfSwiQmFja2dyb3VuZCI6eyIkcmVmIjoiODkifSwiSXNWaXNpYmxlIjp0cnVlLCJXaWR0aCI6MC4wLCJIZWlnaHQiOjAuMCwiQm9yZGVyU3R5bGUiOnsiJGlkIjoiNTIxIiwiTGluZUNvbG9yIjpudWxsLCJMaW5lV2VpZ2h0IjowLjAsIkxpbmVUeXBlIjowLCJQYXJlbnRTdHlsZSI6bnVsbH0sIlBhcmVudFN0eWxlIjpudWxsfSwiRHVyYXRpb25TdHlsZSI6eyIkaWQiOiI1MjIiLCJGb250U2V0dGluZ3MiOnsiJGlkIjoiNTIzIiwiRm9udFNpemUiOjEwLCJGb250TmFtZSI6IkNhbGlicmkiLCJJc0JvbGQiOmZhbHNlLCJJc0l0YWxpYyI6ZmFsc2UsIklzVW5kZXJsaW5lZCI6ZmFsc2UsIlBhcmVudFN0eWxlIjpudWxsfSwiQXV0b1NpemUiOjAsIkZvcmVncm91bmQiOnsiJGlkIjoiNTI0IiwiQ29sb3IiOnsiJHJlZiI6IjkzIn19LCJNYXhXaWR0aCI6MjAwLjAsIk1heEhlaWdodCI6IkluZmluaXR5IiwiU21hcnRGb3JlZ3JvdW5kSXNBY3RpdmUiOmZhbHNlLCJIb3Jpem9udGFsQWxpZ25tZW50IjowLCJWZXJ0aWNhbEFsaWdubWVudCI6MCwiU21hcnRGb3JlZ3JvdW5kIjpudWxsLCJCYWNrZ3JvdW5kRmlsbFR5cGUiOjAsIk1hcmdpbiI6eyIkaWQiOiI1MjUiLCJUb3AiOjAsIkxlZnQiOjAsIlJpZ2h0IjowLCJCb3R0b20iOjB9LCJQYWRkaW5nIjp7IiRpZCI6IjUyNiIsIlRvcCI6MCwiTGVmdCI6MCwiUmlnaHQiOjAsIkJvdHRvbSI6MH0sIkJhY2tncm91bmQiOnsiJHJlZiI6Ijk2In0sIklzVmlzaWJsZSI6dHJ1ZSwiV2lkdGgiOjAuMCwiSGVpZ2h0IjowLjAsIkJvcmRlclN0eWxlIjp7IiRpZCI6IjUyNyIsIkxpbmVDb2xvciI6bnVsbCwiTGluZVdlaWdodCI6MC4wLCJMaW5lVHlwZSI6MCwiUGFyZW50U3R5bGUiOm51bGx9LCJQYXJlbnRTdHlsZSI6bnVsbH0sIkhvcml6b250YWxDb25uZWN0b3JTdHlsZSI6eyIkaWQiOiI1MjgiLCJMaW5lQ29sb3IiOnsiJHJlZiI6Ijk4In0sIkxpbmVXZWlnaHQiOjEuMCwiTGluZVR5cGUiOjAsIlBhcmVudFN0eWxlIjpudWxsfSwiVmVydGljYWxDb25uZWN0b3JTdHlsZSI6eyIkaWQiOiI1MjkiLCJMaW5lQ29sb3IiOnsiJHJlZiI6IjEwMS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UzMCIsIk1hcmdpbiI6eyIkaWQiOiI1MzEiLCJUb3AiOjAsIkxlZnQiOjQsIlJpZ2h0Ijo0LCJCb3R0b20iOjB9LCJQYWRkaW5nIjp7IiRpZCI6IjUzMiIsIlRvcCI6MCwiTGVmdCI6MCwiUmlnaHQiOjAsIkJvdHRvbSI6MH0sIkJhY2tncm91bmQiOnsiJGlkIjoiNTMzIiwiQ29sb3IiOnsiJGlkIjoiNTM0IiwiQSI6MjU1LCJSIjowLCJHIjoxMTQsIkIiOjE4OH19LCJJc1Zpc2libGUiOnRydWUsIldpZHRoIjowLjAsIkhlaWdodCI6MTAuMCwiQm9yZGVyU3R5bGUiOnsiJGlkIjoiNTM1IiwiTGluZUNvbG9yIjp7IiRpZCI6IjUzNiIsIiR0eXBlIjoiTkxSRS5Db21tb24uRG9tLlNvbGlkQ29sb3JCcnVzaCwgTkxSRS5Db21tb24iLCJDb2xvciI6eyIkaWQiOiI1MzciLCJBIjoyNTUsIlIiOjI1NSwiRyI6MCwiQiI6MH19LCJMaW5lV2VpZ2h0IjowLjAsIkxpbmVUeXBlIjowLCJQYXJlbnRTdHlsZSI6bnVsbH0sIlBhcmVudFN0eWxlIjpudWxsfSwiVGl0bGVTdHlsZSI6eyIkaWQiOiI1MzgiLCJGb250U2V0dGluZ3MiOnsiJGlkIjoiNTM5IiwiRm9udFNpemUiOjExLCJGb250TmFtZSI6IkNhbGlicmkiLCJJc0JvbGQiOnRydWUsIklzSXRhbGljIjpmYWxzZSwiSXNVbmRlcmxpbmVkIjpmYWxzZSwiUGFyZW50U3R5bGUiOm51bGx9LCJBdXRvU2l6ZSI6MCwiRm9yZWdyb3VuZCI6eyIkaWQiOiI1NDAiLCJDb2xvciI6eyIkaWQiOiI1NDE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TQyIiwiVG9wIjowLCJMZWZ0IjowLCJSaWdodCI6MCwiQm90dG9tIjowfSwiUGFkZGluZyI6eyIkaWQiOiI1NDMiLCJUb3AiOjAsIkxlZnQiOjAsIlJpZ2h0IjowLCJCb3R0b20iOjB9LCJCYWNrZ3JvdW5kIjp7IiRyZWYiOiIxMTcifSwiSXNWaXNpYmxlIjp0cnVlLCJXaWR0aCI6MC4wLCJIZWlnaHQiOjAuMCwiQm9yZGVyU3R5bGUiOnsiJGlkIjoiNTQ0IiwiTGluZUNvbG9yIjpudWxsLCJMaW5lV2VpZ2h0IjowLjAsIkxpbmVUeXBlIjowLCJQYXJlbnRTdHlsZSI6bnVsbH0sIlBhcmVudFN0eWxlIjpudWxsfSwiRGF0ZVN0eWxlIjp7IiRpZCI6IjU0NSIsIkZvbnRTZXR0aW5ncyI6eyIkaWQiOiI1NDYiLCJGb250U2l6ZSI6MTAsIkZvbnROYW1lIjoiQ2FsaWJyaSIsIklzQm9sZCI6ZmFsc2UsIklzSXRhbGljIjpmYWxzZSwiSXNVbmRlcmxpbmVkIjpmYWxzZSwiUGFyZW50U3R5bGUiOm51bGx9LCJBdXRvU2l6ZSI6MCwiRm9yZWdyb3VuZCI6eyIkaWQiOiI1NDciLCJDb2xvciI6eyIkaWQiOiI1N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0OSIsIlRvcCI6MCwiTGVmdCI6MCwiUmlnaHQiOjAsIkJvdHRvbSI6MH0sIlBhZGRpbmciOnsiJGlkIjoiNTUwIiwiVG9wIjowLCJMZWZ0IjowLCJSaWdodCI6MCwiQm90dG9tIjowfSwiQmFja2dyb3VuZCI6eyIkcmVmIjoiMTI0In0sIklzVmlzaWJsZSI6dHJ1ZSwiV2lkdGgiOjAuMCwiSGVpZ2h0IjowLjAsIkJvcmRlclN0eWxlIjp7IiRpZCI6IjU1MSIsIkxpbmVDb2xvciI6bnVsbCwiTGluZVdlaWdodCI6MC4wLCJMaW5lVHlwZSI6MCwiUGFyZW50U3R5bGUiOm51bGx9LCJQYXJlbnRTdHlsZSI6bnVsbH0sIkRhdGVGb3JtYXQiOnsiJGlkIjoiNTU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yLCJTbWFydER1cmF0aW9uQWN0aXZhdGVkIjpmYWxzZSwiRGF0ZUZvcm1hdCI6eyIkcmVmIjoiNTUyIn0sIklkIjoiNGFjYTU4ODUtOWNiZi00NjA0LTk4MTgtZTY0ZTNkZDlhMGY2IiwiSW1wb3J0SWQiOiIzMzczOTZGNy04OTQ2LUVBMTEtQUJFQi1DODVCNzZFQTdBNTciLCJUaXRsZSI6IlZhaGVyYXBvcnRpIGtvb3N0YW1pbmUgamEgZWRhc3RhbWluZSBKS2xlIiwiTm90ZSI6bnVsbCwiSHlwZXJsaW5rIjp7IiRpZCI6IjU1MyIsIkFkZHJlc3MiOiIiLCJTdWJBZGRyZXNzIjoiIn0sIklzQ2hhbmdlZCI6ZmFsc2UsIklzTmV3IjpmYWxzZX0sIkluZGV4IjowfV0sIk1pbGVzdG9uZXMiOltdfSx7IiRpZCI6IjU1NCIsIklkIjoiOTRjNmYzMDktODUzMy00NTBkLWJkZTUtOTY3M2NlYjQyOWIwIiwiSW5kZXgiOjEzLCJIZWFkZXJUZXh0IjoiSUlJIEV0dGVwYW5la3V0ZSBhbmFsw7zDvHMgamEgbcO1anVkZSBoaW5kYW1pbmUiLCJTdHlsZSI6eyIkaWQiOiI1NTUiLCJIZWFkZXJTdHlsZSI6eyIkaWQiOiI1NTYiLCJUZXh0U3R5bGUiOnsiJGlkIjoiNTU3IiwiRm9udFNldHRpbmdzIjp7IiRpZCI6IjU1OCIsIkZvbnRTaXplIjoxNCwiRm9udE5hbWUiOiJDYWxpYnJpIiwiSXNCb2xkIjp0cnVlLCJJc0l0YWxpYyI6ZmFsc2UsIklzVW5kZXJsaW5lZCI6ZmFsc2UsIlBhcmVudFN0eWxlIjpudWxsfSwiQXV0b1NpemUiOjAsIkZvcmVncm91bmQiOnsiJGlkIjoiNTU5IiwiQ29sb3IiOnsiJGlkIjoiNTYwIiwiQSI6MjU1LCJSIjo4NiwiRyI6NTYsIkIiOjV9fSwiTWF4V2lkdGgiOjE3OC40OTMzMzMzMzMzMzMzNCwiTWF4SGVpZ2h0IjowLjAsIlNtYXJ0Rm9yZWdyb3VuZElzQWN0aXZlIjpmYWxzZSwiSG9yaXpvbnRhbEFsaWdubWVudCI6MCwiVmVydGljYWxBbGlnbm1lbnQiOjAsIlNtYXJ0Rm9yZWdyb3VuZCI6bnVsbCwiQmFja2dyb3VuZEZpbGxUeXBlIjowLCJNYXJnaW4iOnsiJHJlZiI6IjI2NCJ9LCJQYWRkaW5nIjp7IiRyZWYiOiIyNjUifSwiQmFja2dyb3VuZCI6bnVsbCwiSXNWaXNpYmxlIjpmYWxzZSwiV2lkdGgiOjAuMCwiSGVpZ2h0IjowLjAsIkJvcmRlclN0eWxlIjpudWxsLCJQYXJlbnRTdHlsZSI6bnVsbH0sIlJlY3RhbmdsZVN0eWxlIjp7IiRpZCI6IjU2MSIsIk1hcmdpbiI6eyIkcmVmIjoiMjY3In0sIlBhZGRpbmciOnsiJHJlZiI6IjI2OCJ9LCJCYWNrZ3JvdW5kIjp7IiRpZCI6IjU2MiIsIkNvbG9yIjp7IiRpZCI6IjU2MyIsIkEiOjEyNywiUiI6MTExLCJHIjo0OSwiQiI6MTUyfX0sIklzVmlzaWJsZSI6ZmFsc2UsIldpZHRoIjowLjAsIkhlaWdodCI6MC4wLCJCb3JkZXJTdHlsZSI6eyIkaWQiOiI1NjQiLCJMaW5lQ29sb3IiOnsiJGlkIjoiNTY1IiwiJHR5cGUiOiJOTFJFLkNvbW1vbi5Eb20uU29saWRDb2xvckJydXNoLCBOTFJFLkNvbW1vbiIsIkNvbG9yIjp7IiRpZCI6IjU2NiIsIkEiOjI1NSwiUiI6ODYsIkciOjU2LCJCIjo1fX0sIkxpbmVXZWlnaHQiOjAuMCwiTGluZVR5cGUiOjAsIlBhcmVudFN0eWxlIjpudWxsfSwiUGFyZW50U3R5bGUiOm51bGx9LCJNYXJnaW4iOnsiJHJlZiI6IjI3NCJ9LCJQYWRkaW5nIjp7IiRyZWYiOiIyNzUifSwiQmFja2dyb3VuZCI6bnVsbCwiSXNWaXNpYmxlIjp0cnVlLCJXaWR0aCI6MC4wLCJIZWlnaHQiOjAuMCwiQm9yZGVyU3R5bGUiOm51bGwsIlBhcmVudFN0eWxlIjpudWxsfSwiQmFja2dyb3VuZFN0eWxlIjp7IiRpZCI6IjU2NyIsIk1hcmdpbiI6eyIkcmVmIjoiMjc3In0sIlBhZGRpbmciOnsiJHJlZiI6IjI3OCJ9LCJCYWNrZ3JvdW5kIjp7IiRpZCI6IjU2OCIsIkNvbG9yIjp7IiRpZCI6IjU2OSIsIkEiOjM4LCJSIjoxMTEsIkciOjQ5LCJCIjoxNTJ9fSwiSXNWaXNpYmxlIjp0cnVlLCJXaWR0aCI6MC4wLCJIZWlnaHQiOjAuMCwiQm9yZGVyU3R5bGUiOnsiJGlkIjoiNTcwIiwiTGluZUNvbG9yIjp7IiRpZCI6IjU3MSIsIiR0eXBlIjoiTkxSRS5Db21tb24uRG9tLlNvbGlkQ29sb3JCcnVzaCwgTkxSRS5Db21tb24iLCJDb2xvciI6eyIkaWQiOiI1NzIiLCJBIjoyNTUsIlIiOjg2LCJHIjo1NiwiQiI6NX19LCJMaW5lV2VpZ2h0IjowLjAsIkxpbmVUeXBlIjowLCJQYXJlbnRTdHlsZSI6bnVsbH0sIlBhcmVudFN0eWxlIjpudWxsfSwiSXNBYm92ZVRpbWViYW5kIjpmYWxzZSwiTWFyZ2luIjp7IiRyZWYiOiIyODQifSwiUGFkZGluZyI6eyIkcmVmIjoiMjg1In0sIklzVmlzaWJsZSI6dHJ1ZSwiV2lkdGgiOjAuMCwiSGVpZ2h0IjowLjAsIkJvcmRlclN0eWxlIjpudWxsLCJQYXJlbnRTdHlsZSI6bnVsbH0sIlRhc2tzIjpbeyIkaWQiOiI1NzMiLCJfYXR0YWNoZWRNaWxlc3RvbmVzIjpbXSwiVGFza0RlZmluaXRpb24iOnsiJGlkIjoiNTc0IiwiR3JvdXBOYW1lIjpudWxsLCJTdGFydERhdGUiOiIyMDIwLTA0LTAxVDA4OjAwOjAwWiIsIkVuZERhdGUiOiIyMDIwLTA4LTI3VDE3OjAwOjAwWiIsIlBlcmNlbnRhZ2VDb21wbGV0ZSI6bnVsbCwiU3R5bGUiOnsiJGlkIjoiNTc1IiwiU2hhcGUiOjEsIlNoYXBlVGhpY2tuZXNzIjowLCJEdXJhdGlvbkZvcm1hdCI6MCwiSW5jbHVkZU5vbldvcmtpbmdEYXlzSW5EdXJhdGlvbiI6ZmFsc2UsIlBlcmNlbnRhZ2VDb21wbGV0ZVN0eWxlIjp7IiRpZCI6IjU3NiIsIkZvbnRTZXR0aW5ncyI6eyIkaWQiOiI1NzciLCJGb250U2l6ZSI6MTAsIkZvbnROYW1lIjoiQ2FsaWJyaSIsIklzQm9sZCI6ZmFsc2UsIklzSXRhbGljIjpmYWxzZSwiSXNVbmRlcmxpbmVkIjpmYWxzZSwiUGFyZW50U3R5bGUiOm51bGx9LCJBdXRvU2l6ZSI6MCwiRm9yZWdyb3VuZCI6eyIkaWQiOiI1NzgiLCJDb2xvciI6eyIkcmVmIjoiODYifX0sIk1heFdpZHRoIjoyMDAuMCwiTWF4SGVpZ2h0IjoiSW5maW5pdHkiLCJTbWFydEZvcmVncm91bmRJc0FjdGl2ZSI6ZmFsc2UsIkhvcml6b250YWxBbGlnbm1lbnQiOjAsIlZlcnRpY2FsQWxpZ25tZW50IjowLCJTbWFydEZvcmVncm91bmQiOm51bGwsIkJhY2tncm91bmRGaWxsVHlwZSI6MCwiTWFyZ2luIjp7IiRpZCI6IjU3OSIsIlRvcCI6MCwiTGVmdCI6MCwiUmlnaHQiOjAsIkJvdHRvbSI6MH0sIlBhZGRpbmciOnsiJGlkIjoiNTgwIiwiVG9wIjowLCJMZWZ0IjowLCJSaWdodCI6MCwiQm90dG9tIjowfSwiQmFja2dyb3VuZCI6eyIkcmVmIjoiODkifSwiSXNWaXNpYmxlIjp0cnVlLCJXaWR0aCI6MC4wLCJIZWlnaHQiOjAuMCwiQm9yZGVyU3R5bGUiOnsiJGlkIjoiNTgxIiwiTGluZUNvbG9yIjpudWxsLCJMaW5lV2VpZ2h0IjowLjAsIkxpbmVUeXBlIjowLCJQYXJlbnRTdHlsZSI6bnVsbH0sIlBhcmVudFN0eWxlIjpudWxsfSwiRHVyYXRpb25TdHlsZSI6eyIkaWQiOiI1ODIiLCJGb250U2V0dGluZ3MiOnsiJGlkIjoiNTgzIiwiRm9udFNpemUiOjEwLCJGb250TmFtZSI6IkNhbGlicmkiLCJJc0JvbGQiOmZhbHNlLCJJc0l0YWxpYyI6ZmFsc2UsIklzVW5kZXJsaW5lZCI6ZmFsc2UsIlBhcmVudFN0eWxlIjpudWxsfSwiQXV0b1NpemUiOjAsIkZvcmVncm91bmQiOnsiJGlkIjoiNTg0IiwiQ29sb3IiOnsiJHJlZiI6IjkzIn19LCJNYXhXaWR0aCI6MjAwLjAsIk1heEhlaWdodCI6IkluZmluaXR5IiwiU21hcnRGb3JlZ3JvdW5kSXNBY3RpdmUiOmZhbHNlLCJIb3Jpem9udGFsQWxpZ25tZW50IjowLCJWZXJ0aWNhbEFsaWdubWVudCI6MCwiU21hcnRGb3JlZ3JvdW5kIjpudWxsLCJCYWNrZ3JvdW5kRmlsbFR5cGUiOjAsIk1hcmdpbiI6eyIkaWQiOiI1ODUiLCJUb3AiOjAsIkxlZnQiOjAsIlJpZ2h0IjowLCJCb3R0b20iOjB9LCJQYWRkaW5nIjp7IiRpZCI6IjU4NiIsIlRvcCI6MCwiTGVmdCI6MCwiUmlnaHQiOjAsIkJvdHRvbSI6MH0sIkJhY2tncm91bmQiOnsiJHJlZiI6Ijk2In0sIklzVmlzaWJsZSI6dHJ1ZSwiV2lkdGgiOjAuMCwiSGVpZ2h0IjowLjAsIkJvcmRlclN0eWxlIjp7IiRpZCI6IjU4NyIsIkxpbmVDb2xvciI6bnVsbCwiTGluZVdlaWdodCI6MC4wLCJMaW5lVHlwZSI6MCwiUGFyZW50U3R5bGUiOm51bGx9LCJQYXJlbnRTdHlsZSI6bnVsbH0sIkhvcml6b250YWxDb25uZWN0b3JTdHlsZSI6eyIkaWQiOiI1ODgiLCJMaW5lQ29sb3IiOnsiJHJlZiI6Ijk4In0sIkxpbmVXZWlnaHQiOjEuMCwiTGluZVR5cGUiOjAsIlBhcmVudFN0eWxlIjpudWxsfSwiVmVydGljYWxDb25uZWN0b3JTdHlsZSI6eyIkaWQiOiI1ODkiLCJMaW5lQ29sb3IiOnsiJHJlZiI6IjEwMS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U5MCIsIk1hcmdpbiI6eyIkaWQiOiI1OTEiLCJUb3AiOjAsIkxlZnQiOjQsIlJpZ2h0Ijo0LCJCb3R0b20iOjB9LCJQYWRkaW5nIjp7IiRpZCI6IjU5MiIsIlRvcCI6MCwiTGVmdCI6MCwiUmlnaHQiOjAsIkJvdHRvbSI6MH0sIkJhY2tncm91bmQiOnsiJGlkIjoiNTkzIiwiQ29sb3IiOnsiJGlkIjoiNTk0IiwiQSI6MjU1LCJSIjowLCJHIjoxMTQsIkIiOjE4OH19LCJJc1Zpc2libGUiOnRydWUsIldpZHRoIjowLjAsIkhlaWdodCI6MTAuMCwiQm9yZGVyU3R5bGUiOnsiJGlkIjoiNTk1IiwiTGluZUNvbG9yIjp7IiRpZCI6IjU5NiIsIiR0eXBlIjoiTkxSRS5Db21tb24uRG9tLlNvbGlkQ29sb3JCcnVzaCwgTkxSRS5Db21tb24iLCJDb2xvciI6eyIkaWQiOiI1OTciLCJBIjoyNTUsIlIiOjI1NSwiRyI6MCwiQiI6MH19LCJMaW5lV2VpZ2h0IjowLjAsIkxpbmVUeXBlIjowLCJQYXJlbnRTdHlsZSI6bnVsbH0sIlBhcmVudFN0eWxlIjpudWxsfSwiVGl0bGVTdHlsZSI6eyIkaWQiOiI1OTgiLCJGb250U2V0dGluZ3MiOnsiJGlkIjoiNTk5IiwiRm9udFNpemUiOjExLCJGb250TmFtZSI6IkNhbGlicmkiLCJJc0JvbGQiOnRydWUsIklzSXRhbGljIjpmYWxzZSwiSXNVbmRlcmxpbmVkIjpmYWxzZSwiUGFyZW50U3R5bGUiOm51bGx9LCJBdXRvU2l6ZSI6MCwiRm9yZWdyb3VuZCI6eyIkaWQiOiI2MDAiLCJDb2xvciI6eyIkaWQiOiI2MDE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jAyIiwiVG9wIjowLCJMZWZ0IjowLCJSaWdodCI6MCwiQm90dG9tIjowfSwiUGFkZGluZyI6eyIkaWQiOiI2MDMiLCJUb3AiOjAsIkxlZnQiOjAsIlJpZ2h0IjowLCJCb3R0b20iOjB9LCJCYWNrZ3JvdW5kIjp7IiRyZWYiOiIxMTcifSwiSXNWaXNpYmxlIjp0cnVlLCJXaWR0aCI6MC4wLCJIZWlnaHQiOjAuMCwiQm9yZGVyU3R5bGUiOnsiJGlkIjoiNjA0IiwiTGluZUNvbG9yIjpudWxsLCJMaW5lV2VpZ2h0IjowLjAsIkxpbmVUeXBlIjowLCJQYXJlbnRTdHlsZSI6bnVsbH0sIlBhcmVudFN0eWxlIjpudWxsfSwiRGF0ZVN0eWxlIjp7IiRpZCI6IjYwNSIsIkZvbnRTZXR0aW5ncyI6eyIkaWQiOiI2MDYiLCJGb250U2l6ZSI6MTAsIkZvbnROYW1lIjoiQ2FsaWJyaSIsIklzQm9sZCI6ZmFsc2UsIklzSXRhbGljIjpmYWxzZSwiSXNVbmRlcmxpbmVkIjpmYWxzZSwiUGFyZW50U3R5bGUiOm51bGx9LCJBdXRvU2l6ZSI6MCwiRm9yZWdyb3VuZCI6eyIkaWQiOiI2MDciLCJDb2xvciI6eyIkaWQiOiI2M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wOSIsIlRvcCI6MCwiTGVmdCI6MCwiUmlnaHQiOjAsIkJvdHRvbSI6MH0sIlBhZGRpbmciOnsiJGlkIjoiNjEwIiwiVG9wIjowLCJMZWZ0IjowLCJSaWdodCI6MCwiQm90dG9tIjowfSwiQmFja2dyb3VuZCI6eyIkcmVmIjoiMTI0In0sIklzVmlzaWJsZSI6dHJ1ZSwiV2lkdGgiOjAuMCwiSGVpZ2h0IjowLjAsIkJvcmRlclN0eWxlIjp7IiRpZCI6IjYxMSIsIkxpbmVDb2xvciI6bnVsbCwiTGluZVdlaWdodCI6MC4wLCJMaW5lVHlwZSI6MCwiUGFyZW50U3R5bGUiOm51bGx9LCJQYXJlbnRTdHlsZSI6bnVsbH0sIkRhdGVGb3JtYXQiOnsiJGlkIjoiNjE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0LCJTbWFydER1cmF0aW9uQWN0aXZhdGVkIjpmYWxzZSwiRGF0ZUZvcm1hdCI6eyIkcmVmIjoiNjEyIn0sIklkIjoiODE4ZDMxYzItMjA2ZC00ODQxLTgxZjUtYmVhZTA1ODU3MmIyIiwiSW1wb3J0SWQiOiIyNjczOTZGNy04OTQ2LUVBMTEtQUJFQi1DODVCNzZFQTdBNTciLCJUaXRsZSI6IlJhaHZ1c3ZhaGVsaXNlc3QgcHJha3Rpa2FzdCB0dWxlbmV2YWx0IGludmVzdGVlcmluZ3Vwb3J0ZmVsbGkgaGluZGFtaW5lICIsIk5vdGUiOm51bGwsIkh5cGVybGluayI6eyIkaWQiOiI2MTMiLCJBZGRyZXNzIjoiIiwiU3ViQWRkcmVzcyI6IiJ9LCJJc0NoYW5nZWQiOmZhbHNlLCJJc05ldyI6ZmFsc2V9LCJJbmRleCI6MH0seyIkaWQiOiI2MTQiLCJfYXR0YWNoZWRNaWxlc3RvbmVzIjpbXSwiVGFza0RlZmluaXRpb24iOnsiJGlkIjoiNjE1IiwiR3JvdXBOYW1lIjpudWxsLCJTdGFydERhdGUiOiIyMDIwLTA0LTAxVDA4OjAwOjAwWiIsIkVuZERhdGUiOiIyMDIwLTA4LTI3VDE3OjAwOjAwWiIsIlBlcmNlbnRhZ2VDb21wbGV0ZSI6bnVsbCwiU3R5bGUiOnsiJGlkIjoiNjE2IiwiU2hhcGUiOjEsIlNoYXBlVGhpY2tuZXNzIjowLCJEdXJhdGlvbkZvcm1hdCI6MCwiSW5jbHVkZU5vbldvcmtpbmdEYXlzSW5EdXJhdGlvbiI6ZmFsc2UsIlBlcmNlbnRhZ2VDb21wbGV0ZVN0eWxlIjp7IiRpZCI6IjYxNyIsIkZvbnRTZXR0aW5ncyI6eyIkaWQiOiI2MTgiLCJGb250U2l6ZSI6MTAsIkZvbnROYW1lIjoiQ2FsaWJyaSIsIklzQm9sZCI6ZmFsc2UsIklzSXRhbGljIjpmYWxzZSwiSXNVbmRlcmxpbmVkIjpmYWxzZSwiUGFyZW50U3R5bGUiOm51bGx9LCJBdXRvU2l6ZSI6MCwiRm9yZWdyb3VuZCI6eyIkaWQiOiI2MTkiLCJDb2xvciI6eyIkcmVmIjoiODYifX0sIk1heFdpZHRoIjoyMDAuMCwiTWF4SGVpZ2h0IjoiSW5maW5pdHkiLCJTbWFydEZvcmVncm91bmRJc0FjdGl2ZSI6ZmFsc2UsIkhvcml6b250YWxBbGlnbm1lbnQiOjAsIlZlcnRpY2FsQWxpZ25tZW50IjowLCJTbWFydEZvcmVncm91bmQiOm51bGwsIkJhY2tncm91bmRGaWxsVHlwZSI6MCwiTWFyZ2luIjp7IiRpZCI6IjYyMCIsIlRvcCI6MCwiTGVmdCI6MCwiUmlnaHQiOjAsIkJvdHRvbSI6MH0sIlBhZGRpbmciOnsiJGlkIjoiNjIxIiwiVG9wIjowLCJMZWZ0IjowLCJSaWdodCI6MCwiQm90dG9tIjowfSwiQmFja2dyb3VuZCI6eyIkcmVmIjoiODkifSwiSXNWaXNpYmxlIjp0cnVlLCJXaWR0aCI6MC4wLCJIZWlnaHQiOjAuMCwiQm9yZGVyU3R5bGUiOnsiJGlkIjoiNjIyIiwiTGluZUNvbG9yIjpudWxsLCJMaW5lV2VpZ2h0IjowLjAsIkxpbmVUeXBlIjowLCJQYXJlbnRTdHlsZSI6bnVsbH0sIlBhcmVudFN0eWxlIjpudWxsfSwiRHVyYXRpb25TdHlsZSI6eyIkaWQiOiI2MjMiLCJGb250U2V0dGluZ3MiOnsiJGlkIjoiNjI0IiwiRm9udFNpemUiOjEwLCJGb250TmFtZSI6IkNhbGlicmkiLCJJc0JvbGQiOmZhbHNlLCJJc0l0YWxpYyI6ZmFsc2UsIklzVW5kZXJsaW5lZCI6ZmFsc2UsIlBhcmVudFN0eWxlIjpudWxsfSwiQXV0b1NpemUiOjAsIkZvcmVncm91bmQiOnsiJGlkIjoiNjI1IiwiQ29sb3IiOnsiJHJlZiI6IjkzIn19LCJNYXhXaWR0aCI6MjAwLjAsIk1heEhlaWdodCI6IkluZmluaXR5IiwiU21hcnRGb3JlZ3JvdW5kSXNBY3RpdmUiOmZhbHNlLCJIb3Jpem9udGFsQWxpZ25tZW50IjowLCJWZXJ0aWNhbEFsaWdubWVudCI6MCwiU21hcnRGb3JlZ3JvdW5kIjpudWxsLCJCYWNrZ3JvdW5kRmlsbFR5cGUiOjAsIk1hcmdpbiI6eyIkaWQiOiI2MjYiLCJUb3AiOjAsIkxlZnQiOjAsIlJpZ2h0IjowLCJCb3R0b20iOjB9LCJQYWRkaW5nIjp7IiRpZCI6IjYyNyIsIlRvcCI6MCwiTGVmdCI6MCwiUmlnaHQiOjAsIkJvdHRvbSI6MH0sIkJhY2tncm91bmQiOnsiJHJlZiI6Ijk2In0sIklzVmlzaWJsZSI6dHJ1ZSwiV2lkdGgiOjAuMCwiSGVpZ2h0IjowLjAsIkJvcmRlclN0eWxlIjp7IiRpZCI6IjYyOCIsIkxpbmVDb2xvciI6bnVsbCwiTGluZVdlaWdodCI6MC4wLCJMaW5lVHlwZSI6MCwiUGFyZW50U3R5bGUiOm51bGx9LCJQYXJlbnRTdHlsZSI6bnVsbH0sIkhvcml6b250YWxDb25uZWN0b3JTdHlsZSI6eyIkaWQiOiI2MjkiLCJMaW5lQ29sb3IiOnsiJHJlZiI6Ijk4In0sIkxpbmVXZWlnaHQiOjEuMCwiTGluZVR5cGUiOjAsIlBhcmVudFN0eWxlIjpudWxsfSwiVmVydGljYWxDb25uZWN0b3JTdHlsZSI6eyIkaWQiOiI2MzAiLCJMaW5lQ29sb3IiOnsiJHJlZiI6IjEwMS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YzMSIsIk1hcmdpbiI6eyIkaWQiOiI2MzIiLCJUb3AiOjAsIkxlZnQiOjQsIlJpZ2h0Ijo0LCJCb3R0b20iOjB9LCJQYWRkaW5nIjp7IiRpZCI6IjYzMyIsIlRvcCI6MCwiTGVmdCI6MCwiUmlnaHQiOjAsIkJvdHRvbSI6MH0sIkJhY2tncm91bmQiOnsiJGlkIjoiNjM0IiwiQ29sb3IiOnsiJGlkIjoiNjM1IiwiQSI6MjU1LCJSIjowLCJHIjoxMTQsIkIiOjE4OH19LCJJc1Zpc2libGUiOnRydWUsIldpZHRoIjowLjAsIkhlaWdodCI6MTAuMCwiQm9yZGVyU3R5bGUiOnsiJGlkIjoiNjM2IiwiTGluZUNvbG9yIjp7IiRpZCI6IjYzNyIsIiR0eXBlIjoiTkxSRS5Db21tb24uRG9tLlNvbGlkQ29sb3JCcnVzaCwgTkxSRS5Db21tb24iLCJDb2xvciI6eyIkaWQiOiI2MzgiLCJBIjoyNTUsIlIiOjI1NSwiRyI6MCwiQiI6MH19LCJMaW5lV2VpZ2h0IjowLjAsIkxpbmVUeXBlIjowLCJQYXJlbnRTdHlsZSI6bnVsbH0sIlBhcmVudFN0eWxlIjpudWxsfSwiVGl0bGVTdHlsZSI6eyIkaWQiOiI2MzkiLCJGb250U2V0dGluZ3MiOnsiJGlkIjoiNjQwIiwiRm9udFNpemUiOjExLCJGb250TmFtZSI6IkNhbGlicmkiLCJJc0JvbGQiOnRydWUsIklzSXRhbGljIjpmYWxzZSwiSXNVbmRlcmxpbmVkIjpmYWxzZSwiUGFyZW50U3R5bGUiOm51bGx9LCJBdXRvU2l6ZSI6MCwiRm9yZWdyb3VuZCI6eyIkaWQiOiI2NDEiLCJDb2xvciI6eyIkaWQiOiI2NDI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jQzIiwiVG9wIjowLCJMZWZ0IjowLCJSaWdodCI6MCwiQm90dG9tIjowfSwiUGFkZGluZyI6eyIkaWQiOiI2NDQiLCJUb3AiOjAsIkxlZnQiOjAsIlJpZ2h0IjowLCJCb3R0b20iOjB9LCJCYWNrZ3JvdW5kIjp7IiRyZWYiOiIxMTcifSwiSXNWaXNpYmxlIjp0cnVlLCJXaWR0aCI6MC4wLCJIZWlnaHQiOjAuMCwiQm9yZGVyU3R5bGUiOnsiJGlkIjoiNjQ1IiwiTGluZUNvbG9yIjpudWxsLCJMaW5lV2VpZ2h0IjowLjAsIkxpbmVUeXBlIjowLCJQYXJlbnRTdHlsZSI6bnVsbH0sIlBhcmVudFN0eWxlIjpudWxsfSwiRGF0ZVN0eWxlIjp7IiRpZCI6IjY0NiIsIkZvbnRTZXR0aW5ncyI6eyIkaWQiOiI2NDciLCJGb250U2l6ZSI6MTAsIkZvbnROYW1lIjoiQ2FsaWJyaSIsIklzQm9sZCI6ZmFsc2UsIklzSXRhbGljIjpmYWxzZSwiSXNVbmRlcmxpbmVkIjpmYWxzZSwiUGFyZW50U3R5bGUiOm51bGx9LCJBdXRvU2l6ZSI6MCwiRm9yZWdyb3VuZCI6eyIkaWQiOiI2NDgiLCJDb2xvciI6eyIkaWQiOiI2N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1MCIsIlRvcCI6MCwiTGVmdCI6MCwiUmlnaHQiOjAsIkJvdHRvbSI6MH0sIlBhZGRpbmciOnsiJGlkIjoiNjUxIiwiVG9wIjowLCJMZWZ0IjowLCJSaWdodCI6MCwiQm90dG9tIjowfSwiQmFja2dyb3VuZCI6eyIkcmVmIjoiMTI0In0sIklzVmlzaWJsZSI6dHJ1ZSwiV2lkdGgiOjAuMCwiSGVpZ2h0IjowLjAsIkJvcmRlclN0eWxlIjp7IiRpZCI6IjY1MiIsIkxpbmVDb2xvciI6bnVsbCwiTGluZVdlaWdodCI6MC4wLCJMaW5lVHlwZSI6MCwiUGFyZW50U3R5bGUiOm51bGx9LCJQYXJlbnRTdHlsZSI6bnVsbH0sIkRhdGVGb3JtYXQiOnsiJGlkIjoiNjU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1LCJTbWFydER1cmF0aW9uQWN0aXZhdGVkIjpmYWxzZSwiRGF0ZUZvcm1hdCI6eyIkcmVmIjoiNjUzIn0sIklkIjoiOTgyYjJlNGItMTk5NS00MzJiLTk0NTUtMGFlMGU3Mzc4MDIxIiwiSW1wb3J0SWQiOiIzMjczOTZGNy04OTQ2LUVBMTEtQUJFQi1DODVCNzZFQTdBNTciLCJUaXRsZSI6IkV0dGVwYW5la3V0ZSBrYWFyZGlzdHVzLCBrdWlkYXMgaW52ZXN0ZWVyaW5ndXRlIGp1aHRpbWlzdCBwYXJlbWluaSBrb3JyYWxkYWRhIiwiTm90ZSI6bnVsbCwiSHlwZXJsaW5rIjp7IiRpZCI6IjY1NCIsIkFkZHJlc3MiOiIiLCJTdWJBZGRyZXNzIjoiIn0sIklzQ2hhbmdlZCI6ZmFsc2UsIklzTmV3IjpmYWxzZX0sIkluZGV4IjowfV0sIk1pbGVzdG9uZXMiOltdfSx7IiRpZCI6IjY1NSIsIklkIjoiZWFlNjVlN2QtZWZmZi00NmFlLTlhZDAtMzIxNmRiMTMzMGM3IiwiSW5kZXgiOjE2LCJIZWFkZXJUZXh0IjoiSVYgS29vc2vDtWxhc3RhbWluZSIsIlN0eWxlIjp7IiRpZCI6IjY1NiIsIkhlYWRlclN0eWxlIjp7IiRpZCI6IjY1NyIsIlRleHRTdHlsZSI6eyIkaWQiOiI2NTgiLCJGb250U2V0dGluZ3MiOnsiJGlkIjoiNjU5IiwiRm9udFNpemUiOjE0LCJGb250TmFtZSI6IkNhbGlicmkiLCJJc0JvbGQiOnRydWUsIklzSXRhbGljIjpmYWxzZSwiSXNVbmRlcmxpbmVkIjpmYWxzZSwiUGFyZW50U3R5bGUiOm51bGx9LCJBdXRvU2l6ZSI6MCwiRm9yZWdyb3VuZCI6eyIkaWQiOiI2NjAiLCJDb2xvciI6eyIkaWQiOiI2NjEiLCJBIjoyNTUsIlIiOjAsIkciOjE2LCJCIjo0NX19LCJNYXhXaWR0aCI6MTc4LjQ5MzMzMzMzMzMzMzM0LCJNYXhIZWlnaHQiOjAuMCwiU21hcnRGb3JlZ3JvdW5kSXNBY3RpdmUiOmZhbHNlLCJIb3Jpem9udGFsQWxpZ25tZW50IjowLCJWZXJ0aWNhbEFsaWdubWVudCI6MCwiU21hcnRGb3JlZ3JvdW5kIjpudWxsLCJCYWNrZ3JvdW5kRmlsbFR5cGUiOjAsIk1hcmdpbiI6eyIkcmVmIjoiMjY0In0sIlBhZGRpbmciOnsiJHJlZiI6IjI2NSJ9LCJCYWNrZ3JvdW5kIjpudWxsLCJJc1Zpc2libGUiOmZhbHNlLCJXaWR0aCI6MC4wLCJIZWlnaHQiOjAuMCwiQm9yZGVyU3R5bGUiOm51bGwsIlBhcmVudFN0eWxlIjpudWxsfSwiUmVjdGFuZ2xlU3R5bGUiOnsiJGlkIjoiNjYyIiwiTWFyZ2luIjp7IiRyZWYiOiIyNjcifSwiUGFkZGluZyI6eyIkcmVmIjoiMjY4In0sIkJhY2tncm91bmQiOnsiJGlkIjoiNjYzIiwiQ29sb3IiOnsiJGlkIjoiNjY0IiwiQSI6MTI3LCJSIjoyMzQsIkciOjIyLCJCIjozMH19LCJJc1Zpc2libGUiOmZhbHNlLCJXaWR0aCI6MC4wLCJIZWlnaHQiOjAuMCwiQm9yZGVyU3R5bGUiOnsiJGlkIjoiNjY1IiwiTGluZUNvbG9yIjp7IiRpZCI6IjY2NiIsIiR0eXBlIjoiTkxSRS5Db21tb24uRG9tLlNvbGlkQ29sb3JCcnVzaCwgTkxSRS5Db21tb24iLCJDb2xvciI6eyIkaWQiOiI2NjciLCJBIjoyNTUsIlIiOjAsIkciOjE2LCJCIjo0NX19LCJMaW5lV2VpZ2h0IjowLjAsIkxpbmVUeXBlIjowLCJQYXJlbnRTdHlsZSI6bnVsbH0sIlBhcmVudFN0eWxlIjpudWxsfSwiTWFyZ2luIjp7IiRyZWYiOiIyNzQifSwiUGFkZGluZyI6eyIkcmVmIjoiMjc1In0sIkJhY2tncm91bmQiOm51bGwsIklzVmlzaWJsZSI6dHJ1ZSwiV2lkdGgiOjAuMCwiSGVpZ2h0IjowLjAsIkJvcmRlclN0eWxlIjpudWxsLCJQYXJlbnRTdHlsZSI6bnVsbH0sIkJhY2tncm91bmRTdHlsZSI6eyIkaWQiOiI2NjgiLCJNYXJnaW4iOnsiJHJlZiI6IjI3NyJ9LCJQYWRkaW5nIjp7IiRyZWYiOiIyNzgifSwiQmFja2dyb3VuZCI6eyIkaWQiOiI2NjkiLCJDb2xvciI6eyIkaWQiOiI2NzAiLCJBIjozOCwiUiI6MjM0LCJHIjoyMiwiQiI6MzB9fSwiSXNWaXNpYmxlIjp0cnVlLCJXaWR0aCI6MC4wLCJIZWlnaHQiOjAuMCwiQm9yZGVyU3R5bGUiOnsiJGlkIjoiNjcxIiwiTGluZUNvbG9yIjp7IiRpZCI6IjY3MiIsIiR0eXBlIjoiTkxSRS5Db21tb24uRG9tLlNvbGlkQ29sb3JCcnVzaCwgTkxSRS5Db21tb24iLCJDb2xvciI6eyIkaWQiOiI2NzMiLCJBIjoyNTUsIlIiOjAsIkciOjE2LCJCIjo0NX19LCJMaW5lV2VpZ2h0IjowLjAsIkxpbmVUeXBlIjowLCJQYXJlbnRTdHlsZSI6bnVsbH0sIlBhcmVudFN0eWxlIjpudWxsfSwiSXNBYm92ZVRpbWViYW5kIjpmYWxzZSwiTWFyZ2luIjp7IiRyZWYiOiIyODQifSwiUGFkZGluZyI6eyIkcmVmIjoiMjg1In0sIklzVmlzaWJsZSI6dHJ1ZSwiV2lkdGgiOjAuMCwiSGVpZ2h0IjowLjAsIkJvcmRlclN0eWxlIjpudWxsLCJQYXJlbnRTdHlsZSI6bnVsbH0sIlRhc2tzIjpbeyIkaWQiOiI2NzQiLCJfYXR0YWNoZWRNaWxlc3RvbmVzIjpbXSwiVGFza0RlZmluaXRpb24iOnsiJGlkIjoiNjc1IiwiR3JvdXBOYW1lIjpudWxsLCJTdGFydERhdGUiOiIyMDIwLTA4LTI4VDA4OjAwOjAwWiIsIkVuZERhdGUiOiIyMDIwLTEyLTAzVDE3OjAwOjAwWiIsIlBlcmNlbnRhZ2VDb21wbGV0ZSI6bnVsbCwiU3R5bGUiOnsiJGlkIjoiNjc2IiwiU2hhcGUiOjEsIlNoYXBlVGhpY2tuZXNzIjowLCJEdXJhdGlvbkZvcm1hdCI6MCwiSW5jbHVkZU5vbldvcmtpbmdEYXlzSW5EdXJhdGlvbiI6ZmFsc2UsIlBlcmNlbnRhZ2VDb21wbGV0ZVN0eWxlIjp7IiRpZCI6IjY3NyIsIkZvbnRTZXR0aW5ncyI6eyIkaWQiOiI2NzgiLCJGb250U2l6ZSI6MTAsIkZvbnROYW1lIjoiQ2FsaWJyaSIsIklzQm9sZCI6ZmFsc2UsIklzSXRhbGljIjpmYWxzZSwiSXNVbmRlcmxpbmVkIjpmYWxzZSwiUGFyZW50U3R5bGUiOm51bGx9LCJBdXRvU2l6ZSI6MCwiRm9yZWdyb3VuZCI6eyIkaWQiOiI2NzkiLCJDb2xvciI6eyIkcmVmIjoiODYifX0sIk1heFdpZHRoIjoyMDAuMCwiTWF4SGVpZ2h0IjoiSW5maW5pdHkiLCJTbWFydEZvcmVncm91bmRJc0FjdGl2ZSI6ZmFsc2UsIkhvcml6b250YWxBbGlnbm1lbnQiOjAsIlZlcnRpY2FsQWxpZ25tZW50IjowLCJTbWFydEZvcmVncm91bmQiOm51bGwsIkJhY2tncm91bmRGaWxsVHlwZSI6MCwiTWFyZ2luIjp7IiRpZCI6IjY4MCIsIlRvcCI6MCwiTGVmdCI6MCwiUmlnaHQiOjAsIkJvdHRvbSI6MH0sIlBhZGRpbmciOnsiJGlkIjoiNjgxIiwiVG9wIjowLCJMZWZ0IjowLCJSaWdodCI6MCwiQm90dG9tIjowfSwiQmFja2dyb3VuZCI6eyIkcmVmIjoiODkifSwiSXNWaXNpYmxlIjp0cnVlLCJXaWR0aCI6MC4wLCJIZWlnaHQiOjAuMCwiQm9yZGVyU3R5bGUiOnsiJGlkIjoiNjgyIiwiTGluZUNvbG9yIjpudWxsLCJMaW5lV2VpZ2h0IjowLjAsIkxpbmVUeXBlIjowLCJQYXJlbnRTdHlsZSI6bnVsbH0sIlBhcmVudFN0eWxlIjpudWxsfSwiRHVyYXRpb25TdHlsZSI6eyIkaWQiOiI2ODMiLCJGb250U2V0dGluZ3MiOnsiJGlkIjoiNjg0IiwiRm9udFNpemUiOjEwLCJGb250TmFtZSI6IkNhbGlicmkiLCJJc0JvbGQiOmZhbHNlLCJJc0l0YWxpYyI6ZmFsc2UsIklzVW5kZXJsaW5lZCI6ZmFsc2UsIlBhcmVudFN0eWxlIjpudWxsfSwiQXV0b1NpemUiOjAsIkZvcmVncm91bmQiOnsiJGlkIjoiNjg1IiwiQ29sb3IiOnsiJHJlZiI6IjkzIn19LCJNYXhXaWR0aCI6MjAwLjAsIk1heEhlaWdodCI6IkluZmluaXR5IiwiU21hcnRGb3JlZ3JvdW5kSXNBY3RpdmUiOmZhbHNlLCJIb3Jpem9udGFsQWxpZ25tZW50IjowLCJWZXJ0aWNhbEFsaWdubWVudCI6MCwiU21hcnRGb3JlZ3JvdW5kIjpudWxsLCJCYWNrZ3JvdW5kRmlsbFR5cGUiOjAsIk1hcmdpbiI6eyIkaWQiOiI2ODYiLCJUb3AiOjAsIkxlZnQiOjAsIlJpZ2h0IjowLCJCb3R0b20iOjB9LCJQYWRkaW5nIjp7IiRpZCI6IjY4NyIsIlRvcCI6MCwiTGVmdCI6MCwiUmlnaHQiOjAsIkJvdHRvbSI6MH0sIkJhY2tncm91bmQiOnsiJHJlZiI6Ijk2In0sIklzVmlzaWJsZSI6dHJ1ZSwiV2lkdGgiOjAuMCwiSGVpZ2h0IjowLjAsIkJvcmRlclN0eWxlIjp7IiRpZCI6IjY4OCIsIkxpbmVDb2xvciI6bnVsbCwiTGluZVdlaWdodCI6MC4wLCJMaW5lVHlwZSI6MCwiUGFyZW50U3R5bGUiOm51bGx9LCJQYXJlbnRTdHlsZSI6bnVsbH0sIkhvcml6b250YWxDb25uZWN0b3JTdHlsZSI6eyIkaWQiOiI2ODkiLCJMaW5lQ29sb3IiOnsiJHJlZiI6Ijk4In0sIkxpbmVXZWlnaHQiOjEuMCwiTGluZVR5cGUiOjAsIlBhcmVudFN0eWxlIjpudWxsfSwiVmVydGljYWxDb25uZWN0b3JTdHlsZSI6eyIkaWQiOiI2OTAiLCJMaW5lQ29sb3IiOnsiJHJlZiI6IjEwMS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Y5MSIsIk1hcmdpbiI6eyIkaWQiOiI2OTIiLCJUb3AiOjAsIkxlZnQiOjQsIlJpZ2h0Ijo0LCJCb3R0b20iOjB9LCJQYWRkaW5nIjp7IiRpZCI6IjY5MyIsIlRvcCI6MCwiTGVmdCI6MCwiUmlnaHQiOjAsIkJvdHRvbSI6MH0sIkJhY2tncm91bmQiOnsiJGlkIjoiNjk0IiwiQ29sb3IiOnsiJGlkIjoiNjk1IiwiQSI6MjU1LCJSIjowLCJHIjoxMTQsIkIiOjE4OH19LCJJc1Zpc2libGUiOnRydWUsIldpZHRoIjowLjAsIkhlaWdodCI6MTAuMCwiQm9yZGVyU3R5bGUiOnsiJGlkIjoiNjk2IiwiTGluZUNvbG9yIjp7IiRpZCI6IjY5NyIsIiR0eXBlIjoiTkxSRS5Db21tb24uRG9tLlNvbGlkQ29sb3JCcnVzaCwgTkxSRS5Db21tb24iLCJDb2xvciI6eyIkaWQiOiI2OTgiLCJBIjoyNTUsIlIiOjI1NSwiRyI6MCwiQiI6MH19LCJMaW5lV2VpZ2h0IjowLjAsIkxpbmVUeXBlIjowLCJQYXJlbnRTdHlsZSI6bnVsbH0sIlBhcmVudFN0eWxlIjpudWxsfSwiVGl0bGVTdHlsZSI6eyIkaWQiOiI2OTkiLCJGb250U2V0dGluZ3MiOnsiJGlkIjoiNzAwIiwiRm9udFNpemUiOjExLCJGb250TmFtZSI6IkNhbGlicmkiLCJJc0JvbGQiOnRydWUsIklzSXRhbGljIjpmYWxzZSwiSXNVbmRlcmxpbmVkIjpmYWxzZSwiUGFyZW50U3R5bGUiOm51bGx9LCJBdXRvU2l6ZSI6MCwiRm9yZWdyb3VuZCI6eyIkaWQiOiI3MDEiLCJDb2xvciI6eyIkaWQiOiI3MDI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NzAzIiwiVG9wIjowLCJMZWZ0IjowLCJSaWdodCI6MCwiQm90dG9tIjowfSwiUGFkZGluZyI6eyIkaWQiOiI3MDQiLCJUb3AiOjAsIkxlZnQiOjAsIlJpZ2h0IjowLCJCb3R0b20iOjB9LCJCYWNrZ3JvdW5kIjp7IiRyZWYiOiIxMTcifSwiSXNWaXNpYmxlIjp0cnVlLCJXaWR0aCI6MC4wLCJIZWlnaHQiOjAuMCwiQm9yZGVyU3R5bGUiOnsiJGlkIjoiNzA1IiwiTGluZUNvbG9yIjpudWxsLCJMaW5lV2VpZ2h0IjowLjAsIkxpbmVUeXBlIjowLCJQYXJlbnRTdHlsZSI6bnVsbH0sIlBhcmVudFN0eWxlIjpudWxsfSwiRGF0ZVN0eWxlIjp7IiRpZCI6IjcwNiIsIkZvbnRTZXR0aW5ncyI6eyIkaWQiOiI3MDciLCJGb250U2l6ZSI6MTAsIkZvbnROYW1lIjoiQ2FsaWJyaSIsIklzQm9sZCI6ZmFsc2UsIklzSXRhbGljIjpmYWxzZSwiSXNVbmRlcmxpbmVkIjpmYWxzZSwiUGFyZW50U3R5bGUiOm51bGx9LCJBdXRvU2l6ZSI6MCwiRm9yZWdyb3VuZCI6eyIkaWQiOiI3MDgiLCJDb2xvciI6eyIkaWQiOiI3M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xMCIsIlRvcCI6MCwiTGVmdCI6MCwiUmlnaHQiOjAsIkJvdHRvbSI6MH0sIlBhZGRpbmciOnsiJGlkIjoiNzExIiwiVG9wIjowLCJMZWZ0IjowLCJSaWdodCI6MCwiQm90dG9tIjowfSwiQmFja2dyb3VuZCI6eyIkcmVmIjoiMTI0In0sIklzVmlzaWJsZSI6dHJ1ZSwiV2lkdGgiOjAuMCwiSGVpZ2h0IjowLjAsIkJvcmRlclN0eWxlIjp7IiRpZCI6IjcxMiIsIkxpbmVDb2xvciI6bnVsbCwiTGluZVdlaWdodCI6MC4wLCJMaW5lVHlwZSI6MCwiUGFyZW50U3R5bGUiOm51bGx9LCJQYXJlbnRTdHlsZSI6bnVsbH0sIkRhdGVGb3JtYXQiOnsiJGlkIjoiNz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3LCJTbWFydER1cmF0aW9uQWN0aXZhdGVkIjpmYWxzZSwiRGF0ZUZvcm1hdCI6eyIkcmVmIjoiNzEzIn0sIklkIjoiYzg2OWFiYTItYjkwYi00YzA2LWI0MDgtNmJmODVkYTlhYWNmIiwiSW1wb3J0SWQiOiIyQTczOTZGNy04OTQ2LUVBMTEtQUJFQi1DODVCNzZFQTdBNTciLCJUaXRsZSI6IlTDtWh1c3RhbWlza2F2YSBwcm9qZWt0ICIsIk5vdGUiOm51bGwsIkh5cGVybGluayI6eyIkaWQiOiI3MTQiLCJBZGRyZXNzIjoiIiwiU3ViQWRkcmVzcyI6IiJ9LCJJc0NoYW5nZWQiOmZhbHNlLCJJc05ldyI6ZmFsc2V9LCJJbmRleCI6MH0seyIkaWQiOiI3MTUiLCJfYXR0YWNoZWRNaWxlc3RvbmVzIjpbXSwiVGFza0RlZmluaXRpb24iOnsiJGlkIjoiNzE2IiwiR3JvdXBOYW1lIjpudWxsLCJTdGFydERhdGUiOiIyMDIwLTEyLTE0VDA4OjAwOjAwWiIsIkVuZERhdGUiOiIyMDIxLTAxLTIyVDE3OjAwOjAwWiIsIlBlcmNlbnRhZ2VDb21wbGV0ZSI6bnVsbCwiU3R5bGUiOnsiJGlkIjoiNzE3IiwiU2hhcGUiOjEsIlNoYXBlVGhpY2tuZXNzIjowLCJEdXJhdGlvbkZvcm1hdCI6MCwiSW5jbHVkZU5vbldvcmtpbmdEYXlzSW5EdXJhdGlvbiI6ZmFsc2UsIlBlcmNlbnRhZ2VDb21wbGV0ZVN0eWxlIjp7IiRpZCI6IjcxOCIsIkZvbnRTZXR0aW5ncyI6eyIkaWQiOiI3MTkiLCJGb250U2l6ZSI6MTAsIkZvbnROYW1lIjoiQ2FsaWJyaSIsIklzQm9sZCI6ZmFsc2UsIklzSXRhbGljIjpmYWxzZSwiSXNVbmRlcmxpbmVkIjpmYWxzZSwiUGFyZW50U3R5bGUiOm51bGx9LCJBdXRvU2l6ZSI6MCwiRm9yZWdyb3VuZCI6eyIkaWQiOiI3MjAiLCJDb2xvciI6eyIkcmVmIjoiODYifX0sIk1heFdpZHRoIjoyMDAuMCwiTWF4SGVpZ2h0IjoiSW5maW5pdHkiLCJTbWFydEZvcmVncm91bmRJc0FjdGl2ZSI6ZmFsc2UsIkhvcml6b250YWxBbGlnbm1lbnQiOjAsIlZlcnRpY2FsQWxpZ25tZW50IjowLCJTbWFydEZvcmVncm91bmQiOm51bGwsIkJhY2tncm91bmRGaWxsVHlwZSI6MCwiTWFyZ2luIjp7IiRpZCI6IjcyMSIsIlRvcCI6MCwiTGVmdCI6MCwiUmlnaHQiOjAsIkJvdHRvbSI6MH0sIlBhZGRpbmciOnsiJGlkIjoiNzIyIiwiVG9wIjowLCJMZWZ0IjowLCJSaWdodCI6MCwiQm90dG9tIjowfSwiQmFja2dyb3VuZCI6eyIkcmVmIjoiODkifSwiSXNWaXNpYmxlIjp0cnVlLCJXaWR0aCI6MC4wLCJIZWlnaHQiOjAuMCwiQm9yZGVyU3R5bGUiOnsiJGlkIjoiNzIzIiwiTGluZUNvbG9yIjpudWxsLCJMaW5lV2VpZ2h0IjowLjAsIkxpbmVUeXBlIjowLCJQYXJlbnRTdHlsZSI6bnVsbH0sIlBhcmVudFN0eWxlIjpudWxsfSwiRHVyYXRpb25TdHlsZSI6eyIkaWQiOiI3MjQiLCJGb250U2V0dGluZ3MiOnsiJGlkIjoiNzI1IiwiRm9udFNpemUiOjEwLCJGb250TmFtZSI6IkNhbGlicmkiLCJJc0JvbGQiOmZhbHNlLCJJc0l0YWxpYyI6ZmFsc2UsIklzVW5kZXJsaW5lZCI6ZmFsc2UsIlBhcmVudFN0eWxlIjpudWxsfSwiQXV0b1NpemUiOjAsIkZvcmVncm91bmQiOnsiJGlkIjoiNzI2IiwiQ29sb3IiOnsiJHJlZiI6IjkzIn19LCJNYXhXaWR0aCI6MjAwLjAsIk1heEhlaWdodCI6IkluZmluaXR5IiwiU21hcnRGb3JlZ3JvdW5kSXNBY3RpdmUiOmZhbHNlLCJIb3Jpem9udGFsQWxpZ25tZW50IjowLCJWZXJ0aWNhbEFsaWdubWVudCI6MCwiU21hcnRGb3JlZ3JvdW5kIjpudWxsLCJCYWNrZ3JvdW5kRmlsbFR5cGUiOjAsIk1hcmdpbiI6eyIkaWQiOiI3MjciLCJUb3AiOjAsIkxlZnQiOjAsIlJpZ2h0IjowLCJCb3R0b20iOjB9LCJQYWRkaW5nIjp7IiRpZCI6IjcyOCIsIlRvcCI6MCwiTGVmdCI6MCwiUmlnaHQiOjAsIkJvdHRvbSI6MH0sIkJhY2tncm91bmQiOnsiJHJlZiI6Ijk2In0sIklzVmlzaWJsZSI6dHJ1ZSwiV2lkdGgiOjAuMCwiSGVpZ2h0IjowLjAsIkJvcmRlclN0eWxlIjp7IiRpZCI6IjcyOSIsIkxpbmVDb2xvciI6bnVsbCwiTGluZVdlaWdodCI6MC4wLCJMaW5lVHlwZSI6MCwiUGFyZW50U3R5bGUiOm51bGx9LCJQYXJlbnRTdHlsZSI6bnVsbH0sIkhvcml6b250YWxDb25uZWN0b3JTdHlsZSI6eyIkaWQiOiI3MzAiLCJMaW5lQ29sb3IiOnsiJHJlZiI6Ijk4In0sIkxpbmVXZWlnaHQiOjEuMCwiTGluZVR5cGUiOjAsIlBhcmVudFN0eWxlIjpudWxsfSwiVmVydGljYWxDb25uZWN0b3JTdHlsZSI6eyIkaWQiOiI3MzEiLCJMaW5lQ29sb3IiOnsiJHJlZiI6IjEwMS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czMiIsIk1hcmdpbiI6eyIkaWQiOiI3MzMiLCJUb3AiOjAsIkxlZnQiOjQsIlJpZ2h0Ijo0LCJCb3R0b20iOjB9LCJQYWRkaW5nIjp7IiRpZCI6IjczNCIsIlRvcCI6MCwiTGVmdCI6MCwiUmlnaHQiOjAsIkJvdHRvbSI6MH0sIkJhY2tncm91bmQiOnsiJGlkIjoiNzM1IiwiQ29sb3IiOnsiJGlkIjoiNzM2IiwiQSI6MjU1LCJSIjowLCJHIjoxMTQsIkIiOjE4OH19LCJJc1Zpc2libGUiOnRydWUsIldpZHRoIjowLjAsIkhlaWdodCI6MTAuMCwiQm9yZGVyU3R5bGUiOnsiJGlkIjoiNzM3IiwiTGluZUNvbG9yIjp7IiRpZCI6IjczOCIsIiR0eXBlIjoiTkxSRS5Db21tb24uRG9tLlNvbGlkQ29sb3JCcnVzaCwgTkxSRS5Db21tb24iLCJDb2xvciI6eyIkaWQiOiI3MzkiLCJBIjoyNTUsIlIiOjI1NSwiRyI6MCwiQiI6MH19LCJMaW5lV2VpZ2h0IjowLjAsIkxpbmVUeXBlIjowLCJQYXJlbnRTdHlsZSI6bnVsbH0sIlBhcmVudFN0eWxlIjpudWxsfSwiVGl0bGVTdHlsZSI6eyIkaWQiOiI3NDAiLCJGb250U2V0dGluZ3MiOnsiJGlkIjoiNzQxIiwiRm9udFNpemUiOjExLCJGb250TmFtZSI6IkNhbGlicmkiLCJJc0JvbGQiOnRydWUsIklzSXRhbGljIjpmYWxzZSwiSXNVbmRlcmxpbmVkIjpmYWxzZSwiUGFyZW50U3R5bGUiOm51bGx9LCJBdXRvU2l6ZSI6MCwiRm9yZWdyb3VuZCI6eyIkaWQiOiI3NDIiLCJDb2xvciI6eyIkaWQiOiI3NDM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NzQ0IiwiVG9wIjowLCJMZWZ0IjowLCJSaWdodCI6MCwiQm90dG9tIjowfSwiUGFkZGluZyI6eyIkaWQiOiI3NDUiLCJUb3AiOjAsIkxlZnQiOjAsIlJpZ2h0IjowLCJCb3R0b20iOjB9LCJCYWNrZ3JvdW5kIjp7IiRyZWYiOiIxMTcifSwiSXNWaXNpYmxlIjp0cnVlLCJXaWR0aCI6MC4wLCJIZWlnaHQiOjAuMCwiQm9yZGVyU3R5bGUiOnsiJGlkIjoiNzQ2IiwiTGluZUNvbG9yIjpudWxsLCJMaW5lV2VpZ2h0IjowLjAsIkxpbmVUeXBlIjowLCJQYXJlbnRTdHlsZSI6bnVsbH0sIlBhcmVudFN0eWxlIjpudWxsfSwiRGF0ZVN0eWxlIjp7IiRpZCI6Ijc0NyIsIkZvbnRTZXR0aW5ncyI6eyIkaWQiOiI3NDgiLCJGb250U2l6ZSI6MTAsIkZvbnROYW1lIjoiQ2FsaWJyaSIsIklzQm9sZCI6ZmFsc2UsIklzSXRhbGljIjpmYWxzZSwiSXNVbmRlcmxpbmVkIjpmYWxzZSwiUGFyZW50U3R5bGUiOm51bGx9LCJBdXRvU2l6ZSI6MCwiRm9yZWdyb3VuZCI6eyIkaWQiOiI3NDkiLCJDb2xvciI6eyIkaWQiOiI3NT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1MSIsIlRvcCI6MCwiTGVmdCI6MCwiUmlnaHQiOjAsIkJvdHRvbSI6MH0sIlBhZGRpbmciOnsiJGlkIjoiNzUyIiwiVG9wIjowLCJMZWZ0IjowLCJSaWdodCI6MCwiQm90dG9tIjowfSwiQmFja2dyb3VuZCI6eyIkcmVmIjoiMTI0In0sIklzVmlzaWJsZSI6dHJ1ZSwiV2lkdGgiOjAuMCwiSGVpZ2h0IjowLjAsIkJvcmRlclN0eWxlIjp7IiRpZCI6Ijc1MyIsIkxpbmVDb2xvciI6bnVsbCwiTGluZVdlaWdodCI6MC4wLCJMaW5lVHlwZSI6MCwiUGFyZW50U3R5bGUiOm51bGx9LCJQYXJlbnRTdHlsZSI6bnVsbH0sIkRhdGVGb3JtYXQiOnsiJGlkIjoiNzU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4LCJTbWFydER1cmF0aW9uQWN0aXZhdGVkIjpmYWxzZSwiRGF0ZUZvcm1hdCI6eyIkcmVmIjoiNzU0In0sIklkIjoiYjljM2JmYzQtYjIyMi00ZWY3LWJiNTYtMWVlZTAwYzFmMGFjIiwiSW1wb3J0SWQiOiIzODczOTZGNy04OTQ2LUVBMTEtQUJFQi1DODVCNzZFQTdBNTciLCJUaXRsZSI6Iktvb3Nrw7VsYXN0YW1pbmUgKFZWIGxlKSIsIk5vdGUiOm51bGwsIkh5cGVybGluayI6eyIkaWQiOiI3NTUiLCJBZGRyZXNzIjoiIiwiU3ViQWRkcmVzcyI6IiJ9LCJJc0NoYW5nZWQiOmZhbHNlLCJJc05ldyI6ZmFsc2V9LCJJbmRleCI6MH0seyIkaWQiOiI3NTYiLCJfYXR0YWNoZWRNaWxlc3RvbmVzIjpbXSwiVGFza0RlZmluaXRpb24iOnsiJGlkIjoiNzU3IiwiR3JvdXBOYW1lIjpudWxsLCJTdGFydERhdGUiOiIyMDIxLTAxLTI1VDA4OjAwOjAwWiIsIkVuZERhdGUiOiIyMDIxLTAyLTA1VDE3OjAwOjAwWiIsIlBlcmNlbnRhZ2VDb21wbGV0ZSI6bnVsbCwiU3R5bGUiOnsiJGlkIjoiNzU4IiwiU2hhcGUiOjEsIlNoYXBlVGhpY2tuZXNzIjowLCJEdXJhdGlvbkZvcm1hdCI6MCwiSW5jbHVkZU5vbldvcmtpbmdEYXlzSW5EdXJhdGlvbiI6ZmFsc2UsIlBlcmNlbnRhZ2VDb21wbGV0ZVN0eWxlIjp7IiRpZCI6Ijc1OSIsIkZvbnRTZXR0aW5ncyI6eyIkaWQiOiI3NjAiLCJGb250U2l6ZSI6MTAsIkZvbnROYW1lIjoiQ2FsaWJyaSIsIklzQm9sZCI6ZmFsc2UsIklzSXRhbGljIjpmYWxzZSwiSXNVbmRlcmxpbmVkIjpmYWxzZSwiUGFyZW50U3R5bGUiOm51bGx9LCJBdXRvU2l6ZSI6MCwiRm9yZWdyb3VuZCI6eyIkaWQiOiI3NjEiLCJDb2xvciI6eyIkcmVmIjoiODYifX0sIk1heFdpZHRoIjoyMDAuMCwiTWF4SGVpZ2h0IjoiSW5maW5pdHkiLCJTbWFydEZvcmVncm91bmRJc0FjdGl2ZSI6ZmFsc2UsIkhvcml6b250YWxBbGlnbm1lbnQiOjAsIlZlcnRpY2FsQWxpZ25tZW50IjowLCJTbWFydEZvcmVncm91bmQiOm51bGwsIkJhY2tncm91bmRGaWxsVHlwZSI6MCwiTWFyZ2luIjp7IiRpZCI6Ijc2MiIsIlRvcCI6MCwiTGVmdCI6MCwiUmlnaHQiOjAsIkJvdHRvbSI6MH0sIlBhZGRpbmciOnsiJGlkIjoiNzYzIiwiVG9wIjowLCJMZWZ0IjowLCJSaWdodCI6MCwiQm90dG9tIjowfSwiQmFja2dyb3VuZCI6eyIkcmVmIjoiODkifSwiSXNWaXNpYmxlIjp0cnVlLCJXaWR0aCI6MC4wLCJIZWlnaHQiOjAuMCwiQm9yZGVyU3R5bGUiOnsiJGlkIjoiNzY0IiwiTGluZUNvbG9yIjpudWxsLCJMaW5lV2VpZ2h0IjowLjAsIkxpbmVUeXBlIjowLCJQYXJlbnRTdHlsZSI6bnVsbH0sIlBhcmVudFN0eWxlIjpudWxsfSwiRHVyYXRpb25TdHlsZSI6eyIkaWQiOiI3NjUiLCJGb250U2V0dGluZ3MiOnsiJGlkIjoiNzY2IiwiRm9udFNpemUiOjEwLCJGb250TmFtZSI6IkNhbGlicmkiLCJJc0JvbGQiOmZhbHNlLCJJc0l0YWxpYyI6ZmFsc2UsIklzVW5kZXJsaW5lZCI6ZmFsc2UsIlBhcmVudFN0eWxlIjpudWxsfSwiQXV0b1NpemUiOjAsIkZvcmVncm91bmQiOnsiJGlkIjoiNzY3IiwiQ29sb3IiOnsiJHJlZiI6IjkzIn19LCJNYXhXaWR0aCI6MjAwLjAsIk1heEhlaWdodCI6IkluZmluaXR5IiwiU21hcnRGb3JlZ3JvdW5kSXNBY3RpdmUiOmZhbHNlLCJIb3Jpem9udGFsQWxpZ25tZW50IjowLCJWZXJ0aWNhbEFsaWdubWVudCI6MCwiU21hcnRGb3JlZ3JvdW5kIjpudWxsLCJCYWNrZ3JvdW5kRmlsbFR5cGUiOjAsIk1hcmdpbiI6eyIkaWQiOiI3NjgiLCJUb3AiOjAsIkxlZnQiOjAsIlJpZ2h0IjowLCJCb3R0b20iOjB9LCJQYWRkaW5nIjp7IiRpZCI6Ijc2OSIsIlRvcCI6MCwiTGVmdCI6MCwiUmlnaHQiOjAsIkJvdHRvbSI6MH0sIkJhY2tncm91bmQiOnsiJHJlZiI6Ijk2In0sIklzVmlzaWJsZSI6dHJ1ZSwiV2lkdGgiOjAuMCwiSGVpZ2h0IjowLjAsIkJvcmRlclN0eWxlIjp7IiRpZCI6Ijc3MCIsIkxpbmVDb2xvciI6bnVsbCwiTGluZVdlaWdodCI6MC4wLCJMaW5lVHlwZSI6MCwiUGFyZW50U3R5bGUiOm51bGx9LCJQYXJlbnRTdHlsZSI6bnVsbH0sIkhvcml6b250YWxDb25uZWN0b3JTdHlsZSI6eyIkaWQiOiI3NzEiLCJMaW5lQ29sb3IiOnsiJHJlZiI6Ijk4In0sIkxpbmVXZWlnaHQiOjEuMCwiTGluZVR5cGUiOjAsIlBhcmVudFN0eWxlIjpudWxsfSwiVmVydGljYWxDb25uZWN0b3JTdHlsZSI6eyIkaWQiOiI3NzIiLCJMaW5lQ29sb3IiOnsiJHJlZiI6IjEwMS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c3MyIsIk1hcmdpbiI6eyIkaWQiOiI3NzQiLCJUb3AiOjAsIkxlZnQiOjQsIlJpZ2h0Ijo0LCJCb3R0b20iOjB9LCJQYWRkaW5nIjp7IiRpZCI6Ijc3NSIsIlRvcCI6MCwiTGVmdCI6MCwiUmlnaHQiOjAsIkJvdHRvbSI6MH0sIkJhY2tncm91bmQiOnsiJGlkIjoiNzc2IiwiQ29sb3IiOnsiJGlkIjoiNzc3IiwiQSI6MjU1LCJSIjowLCJHIjoxMTQsIkIiOjE4OH19LCJJc1Zpc2libGUiOnRydWUsIldpZHRoIjowLjAsIkhlaWdodCI6MTAuMCwiQm9yZGVyU3R5bGUiOnsiJGlkIjoiNzc4IiwiTGluZUNvbG9yIjp7IiRpZCI6Ijc3OSIsIiR0eXBlIjoiTkxSRS5Db21tb24uRG9tLlNvbGlkQ29sb3JCcnVzaCwgTkxSRS5Db21tb24iLCJDb2xvciI6eyIkaWQiOiI3ODAiLCJBIjoyNTUsIlIiOjI1NSwiRyI6MCwiQiI6MH19LCJMaW5lV2VpZ2h0IjowLjAsIkxpbmVUeXBlIjowLCJQYXJlbnRTdHlsZSI6bnVsbH0sIlBhcmVudFN0eWxlIjpudWxsfSwiVGl0bGVTdHlsZSI6eyIkaWQiOiI3ODEiLCJGb250U2V0dGluZ3MiOnsiJGlkIjoiNzgyIiwiRm9udFNpemUiOjExLCJGb250TmFtZSI6IkNhbGlicmkiLCJJc0JvbGQiOnRydWUsIklzSXRhbGljIjpmYWxzZSwiSXNVbmRlcmxpbmVkIjpmYWxzZSwiUGFyZW50U3R5bGUiOm51bGx9LCJBdXRvU2l6ZSI6MCwiRm9yZWdyb3VuZCI6eyIkaWQiOiI3ODMiLCJDb2xvciI6eyIkaWQiOiI3ODQ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Nzg1IiwiVG9wIjowLCJMZWZ0IjowLCJSaWdodCI6MCwiQm90dG9tIjowfSwiUGFkZGluZyI6eyIkaWQiOiI3ODYiLCJUb3AiOjAsIkxlZnQiOjAsIlJpZ2h0IjowLCJCb3R0b20iOjB9LCJCYWNrZ3JvdW5kIjp7IiRyZWYiOiIxMTcifSwiSXNWaXNpYmxlIjp0cnVlLCJXaWR0aCI6MC4wLCJIZWlnaHQiOjAuMCwiQm9yZGVyU3R5bGUiOnsiJGlkIjoiNzg3IiwiTGluZUNvbG9yIjpudWxsLCJMaW5lV2VpZ2h0IjowLjAsIkxpbmVUeXBlIjowLCJQYXJlbnRTdHlsZSI6bnVsbH0sIlBhcmVudFN0eWxlIjpudWxsfSwiRGF0ZVN0eWxlIjp7IiRpZCI6Ijc4OCIsIkZvbnRTZXR0aW5ncyI6eyIkaWQiOiI3ODkiLCJGb250U2l6ZSI6MTAsIkZvbnROYW1lIjoiQ2FsaWJyaSIsIklzQm9sZCI6ZmFsc2UsIklzSXRhbGljIjpmYWxzZSwiSXNVbmRlcmxpbmVkIjpmYWxzZSwiUGFyZW50U3R5bGUiOm51bGx9LCJBdXRvU2l6ZSI6MCwiRm9yZWdyb3VuZCI6eyIkaWQiOiI3OTAiLCJDb2xvciI6eyIkaWQiOiI3O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5MiIsIlRvcCI6MCwiTGVmdCI6MCwiUmlnaHQiOjAsIkJvdHRvbSI6MH0sIlBhZGRpbmciOnsiJGlkIjoiNzkzIiwiVG9wIjowLCJMZWZ0IjowLCJSaWdodCI6MCwiQm90dG9tIjowfSwiQmFja2dyb3VuZCI6eyIkcmVmIjoiMTI0In0sIklzVmlzaWJsZSI6dHJ1ZSwiV2lkdGgiOjAuMCwiSGVpZ2h0IjowLjAsIkJvcmRlclN0eWxlIjp7IiRpZCI6Ijc5NCIsIkxpbmVDb2xvciI6bnVsbCwiTGluZVdlaWdodCI6MC4wLCJMaW5lVHlwZSI6MCwiUGFyZW50U3R5bGUiOm51bGx9LCJQYXJlbnRTdHlsZSI6bnVsbH0sIkRhdGVGb3JtYXQiOnsiJGlkIjoiNzk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5LCJTbWFydER1cmF0aW9uQWN0aXZhdGVkIjpmYWxzZSwiRGF0ZUZvcm1hdCI6eyIkcmVmIjoiNzk1In0sIklkIjoiNDE5NjNkNzctNWE2Mi00ZmZmLWJiNzAtNjM3NGMyNmYxMzYxIiwiSW1wb3J0SWQiOiIzOTczOTZGNy04OTQ2LUVBMTEtQUJFQi1DODVCNzZFQTdBNTciLCJUaXRsZSI6Iktvb3Nrw7VsYXN0YXR1ZCB0w7VodXN0YW1pc2thdmEgcHJvamVrdCIsIk5vdGUiOm51bGwsIkh5cGVybGluayI6eyIkaWQiOiI3OTYiLCJBZGRyZXNzIjoiIiwiU3ViQWRkcmVzcyI6IiJ9LCJJc0NoYW5nZWQiOmZhbHNlLCJJc05ldyI6ZmFsc2V9LCJJbmRleCI6MH1dLCJNaWxlc3RvbmVzIjpbXX0seyIkaWQiOiI3OTciLCJJZCI6IjhjOTFlOTlmLTQ4YzQtNDIwZi04YTk2LTk3ZmNhNjk3ZGY3YyIsIkluZGV4IjoyMCwiSGVhZGVyVGV4dCI6IlYgRXNpdGFtaW5lIGphIFZJIEF2YWxpa3VzdGFtaW5lIiwiU3R5bGUiOnsiJGlkIjoiNzk4IiwiSGVhZGVyU3R5bGUiOnsiJGlkIjoiNzk5IiwiVGV4dFN0eWxlIjp7IiRpZCI6IjgwMCIsIkZvbnRTZXR0aW5ncyI6eyIkaWQiOiI4MDEiLCJGb250U2l6ZSI6MTQsIkZvbnROYW1lIjoiQ2FsaWJyaSIsIklzQm9sZCI6dHJ1ZSwiSXNJdGFsaWMiOmZhbHNlLCJJc1VuZGVybGluZWQiOmZhbHNlLCJQYXJlbnRTdHlsZSI6bnVsbH0sIkF1dG9TaXplIjowLCJGb3JlZ3JvdW5kIjp7IiRpZCI6IjgwMiIsIkNvbG9yIjp7IiRpZCI6IjgwMyIsIkEiOjI1NSwiUiI6MCwiRyI6MzYsIkIiOjYwfX0sIk1heFdpZHRoIjoxNzguNDkzMzMzMzMzMzMzMzQsIk1heEhlaWdodCI6MC4wLCJTbWFydEZvcmVncm91bmRJc0FjdGl2ZSI6ZmFsc2UsIkhvcml6b250YWxBbGlnbm1lbnQiOjAsIlZlcnRpY2FsQWxpZ25tZW50IjowLCJTbWFydEZvcmVncm91bmQiOm51bGwsIkJhY2tncm91bmRGaWxsVHlwZSI6MCwiTWFyZ2luIjp7IiRyZWYiOiIyNjQifSwiUGFkZGluZyI6eyIkcmVmIjoiMjY1In0sIkJhY2tncm91bmQiOm51bGwsIklzVmlzaWJsZSI6ZmFsc2UsIldpZHRoIjowLjAsIkhlaWdodCI6MC4wLCJCb3JkZXJTdHlsZSI6bnVsbCwiUGFyZW50U3R5bGUiOm51bGx9LCJSZWN0YW5nbGVTdHlsZSI6eyIkaWQiOiI4MDQiLCJNYXJnaW4iOnsiJHJlZiI6IjI2NyJ9LCJQYWRkaW5nIjp7IiRyZWYiOiIyNjgifSwiQmFja2dyb3VuZCI6eyIkaWQiOiI4MDUiLCJDb2xvciI6eyIkaWQiOiI4MDYiLCJBIjoxMjcsIlIiOjAsIkciOjExMCwiQiI6MTgxfX0sIklzVmlzaWJsZSI6ZmFsc2UsIldpZHRoIjowLjAsIkhlaWdodCI6MC4wLCJCb3JkZXJTdHlsZSI6eyIkaWQiOiI4MDciLCJMaW5lQ29sb3IiOnsiJGlkIjoiODA4IiwiJHR5cGUiOiJOTFJFLkNvbW1vbi5Eb20uU29saWRDb2xvckJydXNoLCBOTFJFLkNvbW1vbiIsIkNvbG9yIjp7IiRpZCI6IjgwOSIsIkEiOjI1NSwiUiI6MCwiRyI6MzYsIkIiOjYwfX0sIkxpbmVXZWlnaHQiOjAuMCwiTGluZVR5cGUiOjAsIlBhcmVudFN0eWxlIjpudWxsfSwiUGFyZW50U3R5bGUiOm51bGx9LCJNYXJnaW4iOnsiJHJlZiI6IjI3NCJ9LCJQYWRkaW5nIjp7IiRyZWYiOiIyNzUifSwiQmFja2dyb3VuZCI6bnVsbCwiSXNWaXNpYmxlIjp0cnVlLCJXaWR0aCI6MC4wLCJIZWlnaHQiOjAuMCwiQm9yZGVyU3R5bGUiOm51bGwsIlBhcmVudFN0eWxlIjpudWxsfSwiQmFja2dyb3VuZFN0eWxlIjp7IiRpZCI6IjgxMCIsIk1hcmdpbiI6eyIkcmVmIjoiMjc3In0sIlBhZGRpbmciOnsiJHJlZiI6IjI3OCJ9LCJCYWNrZ3JvdW5kIjp7IiRpZCI6IjgxMSIsIkNvbG9yIjp7IiRpZCI6IjgxMiIsIkEiOjM4LCJSIjowLCJHIjoxMTAsIkIiOjE4MX19LCJJc1Zpc2libGUiOnRydWUsIldpZHRoIjowLjAsIkhlaWdodCI6MC4wLCJCb3JkZXJTdHlsZSI6eyIkaWQiOiI4MTMiLCJMaW5lQ29sb3IiOnsiJGlkIjoiODE0IiwiJHR5cGUiOiJOTFJFLkNvbW1vbi5Eb20uU29saWRDb2xvckJydXNoLCBOTFJFLkNvbW1vbiIsIkNvbG9yIjp7IiRpZCI6IjgxNSIsIkEiOjI1NSwiUiI6MCwiRyI6MzYsIkIiOjYwfX0sIkxpbmVXZWlnaHQiOjAuMCwiTGluZVR5cGUiOjAsIlBhcmVudFN0eWxlIjpudWxsfSwiUGFyZW50U3R5bGUiOm51bGx9LCJJc0Fib3ZlVGltZWJhbmQiOmZhbHNlLCJNYXJnaW4iOnsiJHJlZiI6IjI4NCJ9LCJQYWRkaW5nIjp7IiRyZWYiOiIyODUifSwiSXNWaXNpYmxlIjp0cnVlLCJXaWR0aCI6MC4wLCJIZWlnaHQiOjAuMCwiQm9yZGVyU3R5bGUiOm51bGwsIlBhcmVudFN0eWxlIjpudWxsfSwiVGFza3MiOlt7IiRpZCI6IjgxNiIsIl9hdHRhY2hlZE1pbGVzdG9uZXMiOltdLCJUYXNrRGVmaW5pdGlvbiI6eyIkaWQiOiI4MTciLCJHcm91cE5hbWUiOm51bGwsIlN0YXJ0RGF0ZSI6IjIwMjEtMDItMTJUMDg6MDA6MDBaIiwiRW5kRGF0ZSI6IjIwMjEtMDMtMDRUMTc6MDA6MDBaIiwiUGVyY2VudGFnZUNvbXBsZXRlIjpudWxsLCJTdHlsZSI6eyIkaWQiOiI4MTgiLCJTaGFwZSI6MSwiU2hhcGVUaGlja25lc3MiOjAsIkR1cmF0aW9uRm9ybWF0IjowLCJJbmNsdWRlTm9uV29ya2luZ0RheXNJbkR1cmF0aW9uIjpmYWxzZSwiUGVyY2VudGFnZUNvbXBsZXRlU3R5bGUiOnsiJGlkIjoiODE5IiwiRm9udFNldHRpbmdzIjp7IiRpZCI6IjgyMCIsIkZvbnRTaXplIjoxMCwiRm9udE5hbWUiOiJDYWxpYnJpIiwiSXNCb2xkIjpmYWxzZSwiSXNJdGFsaWMiOmZhbHNlLCJJc1VuZGVybGluZWQiOmZhbHNlLCJQYXJlbnRTdHlsZSI6bnVsbH0sIkF1dG9TaXplIjowLCJGb3JlZ3JvdW5kIjp7IiRpZCI6IjgyMSIsIkNvbG9yIjp7IiRyZWYiOiI4NiJ9fSwiTWF4V2lkdGgiOjIwMC4wLCJNYXhIZWlnaHQiOiJJbmZpbml0eSIsIlNtYXJ0Rm9yZWdyb3VuZElzQWN0aXZlIjpmYWxzZSwiSG9yaXpvbnRhbEFsaWdubWVudCI6MCwiVmVydGljYWxBbGlnbm1lbnQiOjAsIlNtYXJ0Rm9yZWdyb3VuZCI6bnVsbCwiQmFja2dyb3VuZEZpbGxUeXBlIjowLCJNYXJnaW4iOnsiJGlkIjoiODIyIiwiVG9wIjowLCJMZWZ0IjowLCJSaWdodCI6MCwiQm90dG9tIjowfSwiUGFkZGluZyI6eyIkaWQiOiI4MjMiLCJUb3AiOjAsIkxlZnQiOjAsIlJpZ2h0IjowLCJCb3R0b20iOjB9LCJCYWNrZ3JvdW5kIjp7IiRyZWYiOiI4OSJ9LCJJc1Zpc2libGUiOnRydWUsIldpZHRoIjowLjAsIkhlaWdodCI6MC4wLCJCb3JkZXJTdHlsZSI6eyIkaWQiOiI4MjQiLCJMaW5lQ29sb3IiOm51bGwsIkxpbmVXZWlnaHQiOjAuMCwiTGluZVR5cGUiOjAsIlBhcmVudFN0eWxlIjpudWxsfSwiUGFyZW50U3R5bGUiOm51bGx9LCJEdXJhdGlvblN0eWxlIjp7IiRpZCI6IjgyNSIsIkZvbnRTZXR0aW5ncyI6eyIkaWQiOiI4MjYiLCJGb250U2l6ZSI6MTAsIkZvbnROYW1lIjoiQ2FsaWJyaSIsIklzQm9sZCI6ZmFsc2UsIklzSXRhbGljIjpmYWxzZSwiSXNVbmRlcmxpbmVkIjpmYWxzZSwiUGFyZW50U3R5bGUiOm51bGx9LCJBdXRvU2l6ZSI6MCwiRm9yZWdyb3VuZCI6eyIkaWQiOiI4MjciLCJDb2xvciI6eyIkcmVmIjoiOTMifX0sIk1heFdpZHRoIjoyMDAuMCwiTWF4SGVpZ2h0IjoiSW5maW5pdHkiLCJTbWFydEZvcmVncm91bmRJc0FjdGl2ZSI6ZmFsc2UsIkhvcml6b250YWxBbGlnbm1lbnQiOjAsIlZlcnRpY2FsQWxpZ25tZW50IjowLCJTbWFydEZvcmVncm91bmQiOm51bGwsIkJhY2tncm91bmRGaWxsVHlwZSI6MCwiTWFyZ2luIjp7IiRpZCI6IjgyOCIsIlRvcCI6MCwiTGVmdCI6MCwiUmlnaHQiOjAsIkJvdHRvbSI6MH0sIlBhZGRpbmciOnsiJGlkIjoiODI5IiwiVG9wIjowLCJMZWZ0IjowLCJSaWdodCI6MCwiQm90dG9tIjowfSwiQmFja2dyb3VuZCI6eyIkcmVmIjoiOTYifSwiSXNWaXNpYmxlIjp0cnVlLCJXaWR0aCI6MC4wLCJIZWlnaHQiOjAuMCwiQm9yZGVyU3R5bGUiOnsiJGlkIjoiODMwIiwiTGluZUNvbG9yIjpudWxsLCJMaW5lV2VpZ2h0IjowLjAsIkxpbmVUeXBlIjowLCJQYXJlbnRTdHlsZSI6bnVsbH0sIlBhcmVudFN0eWxlIjpudWxsfSwiSG9yaXpvbnRhbENvbm5lY3RvclN0eWxlIjp7IiRpZCI6IjgzMSIsIkxpbmVDb2xvciI6eyIkcmVmIjoiOTgifSwiTGluZVdlaWdodCI6MS4wLCJMaW5lVHlwZSI6MCwiUGFyZW50U3R5bGUiOm51bGx9LCJWZXJ0aWNhbENvbm5lY3RvclN0eWxlIjp7IiRpZCI6IjgzMiIsIkxpbmVDb2xvciI6eyIkcmVmIjoiMTAxIn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zLCJJc0JlbG93VGltZWJhbmQiOnRydWUsIlBlcmNlbnRhZ2VDb21wbGV0ZVNoYXBlT3BhY2l0eSI6MzUsIlNoYXBlU3R5bGUiOnsiJGlkIjoiODMzIiwiTWFyZ2luIjp7IiRpZCI6IjgzNCIsIlRvcCI6MCwiTGVmdCI6NCwiUmlnaHQiOjQsIkJvdHRvbSI6MH0sIlBhZGRpbmciOnsiJGlkIjoiODM1IiwiVG9wIjowLCJMZWZ0IjowLCJSaWdodCI6MCwiQm90dG9tIjowfSwiQmFja2dyb3VuZCI6eyIkaWQiOiI4MzYiLCJDb2xvciI6eyIkaWQiOiI4MzciLCJBIjoyNTUsIlIiOjAsIkciOjExNCwiQiI6MTg4fX0sIklzVmlzaWJsZSI6dHJ1ZSwiV2lkdGgiOjAuMCwiSGVpZ2h0IjoxMC4wLCJCb3JkZXJTdHlsZSI6eyIkaWQiOiI4MzgiLCJMaW5lQ29sb3IiOnsiJGlkIjoiODM5IiwiJHR5cGUiOiJOTFJFLkNvbW1vbi5Eb20uU29saWRDb2xvckJydXNoLCBOTFJFLkNvbW1vbiIsIkNvbG9yIjp7IiRpZCI6Ijg0MCIsIkEiOjI1NSwiUiI6MjU1LCJHIjowLCJCIjowfX0sIkxpbmVXZWlnaHQiOjAuMCwiTGluZVR5cGUiOjAsIlBhcmVudFN0eWxlIjpudWxsfSwiUGFyZW50U3R5bGUiOm51bGx9LCJUaXRsZVN0eWxlIjp7IiRpZCI6Ijg0MSIsIkZvbnRTZXR0aW5ncyI6eyIkaWQiOiI4NDIiLCJGb250U2l6ZSI6MTEsIkZvbnROYW1lIjoiQ2FsaWJyaSIsIklzQm9sZCI6dHJ1ZSwiSXNJdGFsaWMiOmZhbHNlLCJJc1VuZGVybGluZWQiOmZhbHNlLCJQYXJlbnRTdHlsZSI6bnVsbH0sIkF1dG9TaXplIjowLCJGb3JlZ3JvdW5kIjp7IiRpZCI6Ijg0MyIsIkNvbG9yIjp7IiRpZCI6Ijg0NCIsIkEiOjI1NSwiUiI6MCwiRyI6MCwiQiI6MH19LCJNYXhXaWR0aCI6NzIwLjAsIk1heEhlaWdodCI6IkluZmluaXR5IiwiU21hcnRGb3JlZ3JvdW5kSXNBY3RpdmUiOmZhbHNlLCJIb3Jpem9udGFsQWxpZ25tZW50IjoyLCJWZXJ0aWNhbEFsaWdubWVudCI6MCwiU21hcnRGb3JlZ3JvdW5kIjpudWxsLCJCYWNrZ3JvdW5kRmlsbFR5cGUiOjAsIk1hcmdpbiI6eyIkaWQiOiI4NDUiLCJUb3AiOjAsIkxlZnQiOjAsIlJpZ2h0IjowLCJCb3R0b20iOjB9LCJQYWRkaW5nIjp7IiRpZCI6Ijg0NiIsIlRvcCI6MCwiTGVmdCI6MCwiUmlnaHQiOjAsIkJvdHRvbSI6MH0sIkJhY2tncm91bmQiOnsiJHJlZiI6IjExNyJ9LCJJc1Zpc2libGUiOnRydWUsIldpZHRoIjowLjAsIkhlaWdodCI6MC4wLCJCb3JkZXJTdHlsZSI6eyIkaWQiOiI4NDciLCJMaW5lQ29sb3IiOm51bGwsIkxpbmVXZWlnaHQiOjAuMCwiTGluZVR5cGUiOjAsIlBhcmVudFN0eWxlIjpudWxsfSwiUGFyZW50U3R5bGUiOm51bGx9LCJEYXRlU3R5bGUiOnsiJGlkIjoiODQ4IiwiRm9udFNldHRpbmdzIjp7IiRpZCI6Ijg0OSIsIkZvbnRTaXplIjoxMCwiRm9udE5hbWUiOiJDYWxpYnJpIiwiSXNCb2xkIjpmYWxzZSwiSXNJdGFsaWMiOmZhbHNlLCJJc1VuZGVybGluZWQiOmZhbHNlLCJQYXJlbnRTdHlsZSI6bnVsbH0sIkF1dG9TaXplIjowLCJGb3JlZ3JvdW5kIjp7IiRpZCI6Ijg1MCIsIkNvbG9yIjp7IiRpZCI6Ijg1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UyIiwiVG9wIjowLCJMZWZ0IjowLCJSaWdodCI6MCwiQm90dG9tIjowfSwiUGFkZGluZyI6eyIkaWQiOiI4NTMiLCJUb3AiOjAsIkxlZnQiOjAsIlJpZ2h0IjowLCJCb3R0b20iOjB9LCJCYWNrZ3JvdW5kIjp7IiRyZWYiOiIxMjQifSwiSXNWaXNpYmxlIjp0cnVlLCJXaWR0aCI6MC4wLCJIZWlnaHQiOjAuMCwiQm9yZGVyU3R5bGUiOnsiJGlkIjoiODU0IiwiTGluZUNvbG9yIjpudWxsLCJMaW5lV2VpZ2h0IjowLjAsIkxpbmVUeXBlIjowLCJQYXJlbnRTdHlsZSI6bnVsbH0sIlBhcmVudFN0eWxlIjpudWxsfSwiRGF0ZUZvcm1hdCI6eyIkaWQiOiI4N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jEsIlNtYXJ0RHVyYXRpb25BY3RpdmF0ZWQiOmZhbHNlLCJEYXRlRm9ybWF0Ijp7IiRyZWYiOiI4NTUifSwiSWQiOiJkZGY4NmE3NC1kMWYxLTRmMjctYmJmMy04ODFhZTUxMjg0MjYiLCJJbXBvcnRJZCI6IjJDNzM5NkY3LTg5NDYtRUExMS1BQkVCLUM4NUI3NkVBN0E1NyIsIlRpdGxlIjoiVlYtbGUgb3RzdXN0YW1pc2VrcyIsIk5vdGUiOm51bGwsIkh5cGVybGluayI6eyIkaWQiOiI4NTYiLCJBZGRyZXNzIjoiIiwiU3ViQWRkcmVzcyI6IiJ9LCJJc0NoYW5nZWQiOmZhbHNlLCJJc05ldyI6ZmFsc2V9LCJJbmRleCI6MH0seyIkaWQiOiI4NTciLCJfYXR0YWNoZWRNaWxlc3RvbmVzIjpbXSwiVGFza0RlZmluaXRpb24iOnsiJGlkIjoiODU4IiwiR3JvdXBOYW1lIjpudWxsLCJTdGFydERhdGUiOiIyMDIxLTAzLTI1VDA4OjAwOjAwWiIsIkVuZERhdGUiOiIyMDIxLTAzLTMxVDE3OjAwOjAwWiIsIlBlcmNlbnRhZ2VDb21wbGV0ZSI6bnVsbCwiU3R5bGUiOnsiJGlkIjoiODU5IiwiU2hhcGUiOjEsIlNoYXBlVGhpY2tuZXNzIjowLCJEdXJhdGlvbkZvcm1hdCI6MCwiSW5jbHVkZU5vbldvcmtpbmdEYXlzSW5EdXJhdGlvbiI6ZmFsc2UsIlBlcmNlbnRhZ2VDb21wbGV0ZVN0eWxlIjp7IiRpZCI6Ijg2MCIsIkZvbnRTZXR0aW5ncyI6eyIkaWQiOiI4NjEiLCJGb250U2l6ZSI6MTAsIkZvbnROYW1lIjoiQ2FsaWJyaSIsIklzQm9sZCI6ZmFsc2UsIklzSXRhbGljIjpmYWxzZSwiSXNVbmRlcmxpbmVkIjpmYWxzZSwiUGFyZW50U3R5bGUiOm51bGx9LCJBdXRvU2l6ZSI6MCwiRm9yZWdyb3VuZCI6eyIkaWQiOiI4NjIiLCJDb2xvciI6eyIkcmVmIjoiODYifX0sIk1heFdpZHRoIjoyMDAuMCwiTWF4SGVpZ2h0IjoiSW5maW5pdHkiLCJTbWFydEZvcmVncm91bmRJc0FjdGl2ZSI6ZmFsc2UsIkhvcml6b250YWxBbGlnbm1lbnQiOjAsIlZlcnRpY2FsQWxpZ25tZW50IjowLCJTbWFydEZvcmVncm91bmQiOm51bGwsIkJhY2tncm91bmRGaWxsVHlwZSI6MCwiTWFyZ2luIjp7IiRpZCI6Ijg2MyIsIlRvcCI6MCwiTGVmdCI6MCwiUmlnaHQiOjAsIkJvdHRvbSI6MH0sIlBhZGRpbmciOnsiJGlkIjoiODY0IiwiVG9wIjowLCJMZWZ0IjowLCJSaWdodCI6MCwiQm90dG9tIjowfSwiQmFja2dyb3VuZCI6eyIkcmVmIjoiODkifSwiSXNWaXNpYmxlIjp0cnVlLCJXaWR0aCI6MC4wLCJIZWlnaHQiOjAuMCwiQm9yZGVyU3R5bGUiOnsiJGlkIjoiODY1IiwiTGluZUNvbG9yIjpudWxsLCJMaW5lV2VpZ2h0IjowLjAsIkxpbmVUeXBlIjowLCJQYXJlbnRTdHlsZSI6bnVsbH0sIlBhcmVudFN0eWxlIjpudWxsfSwiRHVyYXRpb25TdHlsZSI6eyIkaWQiOiI4NjYiLCJGb250U2V0dGluZ3MiOnsiJGlkIjoiODY3IiwiRm9udFNpemUiOjEwLCJGb250TmFtZSI6IkNhbGlicmkiLCJJc0JvbGQiOmZhbHNlLCJJc0l0YWxpYyI6ZmFsc2UsIklzVW5kZXJsaW5lZCI6ZmFsc2UsIlBhcmVudFN0eWxlIjpudWxsfSwiQXV0b1NpemUiOjAsIkZvcmVncm91bmQiOnsiJGlkIjoiODY4IiwiQ29sb3IiOnsiJHJlZiI6IjkzIn19LCJNYXhXaWR0aCI6MjAwLjAsIk1heEhlaWdodCI6IkluZmluaXR5IiwiU21hcnRGb3JlZ3JvdW5kSXNBY3RpdmUiOmZhbHNlLCJIb3Jpem9udGFsQWxpZ25tZW50IjowLCJWZXJ0aWNhbEFsaWdubWVudCI6MCwiU21hcnRGb3JlZ3JvdW5kIjpudWxsLCJCYWNrZ3JvdW5kRmlsbFR5cGUiOjAsIk1hcmdpbiI6eyIkaWQiOiI4NjkiLCJUb3AiOjAsIkxlZnQiOjAsIlJpZ2h0IjowLCJCb3R0b20iOjB9LCJQYWRkaW5nIjp7IiRpZCI6Ijg3MCIsIlRvcCI6MCwiTGVmdCI6MCwiUmlnaHQiOjAsIkJvdHRvbSI6MH0sIkJhY2tncm91bmQiOnsiJHJlZiI6Ijk2In0sIklzVmlzaWJsZSI6dHJ1ZSwiV2lkdGgiOjAuMCwiSGVpZ2h0IjowLjAsIkJvcmRlclN0eWxlIjp7IiRpZCI6Ijg3MSIsIkxpbmVDb2xvciI6bnVsbCwiTGluZVdlaWdodCI6MC4wLCJMaW5lVHlwZSI6MCwiUGFyZW50U3R5bGUiOm51bGx9LCJQYXJlbnRTdHlsZSI6bnVsbH0sIkhvcml6b250YWxDb25uZWN0b3JTdHlsZSI6eyIkaWQiOiI4NzIiLCJMaW5lQ29sb3IiOnsiJHJlZiI6Ijk4In0sIkxpbmVXZWlnaHQiOjEuMCwiTGluZVR5cGUiOjAsIlBhcmVudFN0eWxlIjpudWxsfSwiVmVydGljYWxDb25uZWN0b3JTdHlsZSI6eyIkaWQiOiI4NzMiLCJMaW5lQ29sb3IiOnsiJHJlZiI6IjEwMSJ9LCJMaW5lV2VpZ2h0IjowLjAsIkxpbmVUeXBlIjowLCJQYXJlbnRTdHlsZSI6bnVsbH0sIk1hcmdpbiI6bnVsbCwiU3RhcnREYXRlUG9zaXRpb24iOjYsIkVuZERhdGVQb3NpdGlvbiI6NiwiRGF0ZUlzVmlzaWJsZSI6ZmFsc2UsIlRpdGxlUG9zaXRpb24iOjMsIkR1cmF0aW9uUG9zaXRpb24iOjYsIlBlcmNlbnRhZ2VDb21wbGV0ZWRQb3NpdGlvbiI6NiwiU3BhY2luZyI6MywiSXNCZWxvd1RpbWViYW5kIjp0cnVlLCJQZXJjZW50YWdlQ29tcGxldGVTaGFwZU9wYWNpdHkiOjM1LCJTaGFwZVN0eWxlIjp7IiRpZCI6Ijg3NCIsIk1hcmdpbiI6eyIkaWQiOiI4NzUiLCJUb3AiOjAsIkxlZnQiOjQsIlJpZ2h0Ijo0LCJCb3R0b20iOjB9LCJQYWRkaW5nIjp7IiRpZCI6Ijg3NiIsIlRvcCI6MCwiTGVmdCI6MCwiUmlnaHQiOjAsIkJvdHRvbSI6MH0sIkJhY2tncm91bmQiOnsiJGlkIjoiODc3IiwiQ29sb3IiOnsiJGlkIjoiODc4IiwiQSI6MjU1LCJSIjowLCJHIjoxMTQsIkIiOjE4OH19LCJJc1Zpc2libGUiOnRydWUsIldpZHRoIjowLjAsIkhlaWdodCI6MTAuMCwiQm9yZGVyU3R5bGUiOnsiJGlkIjoiODc5IiwiTGluZUNvbG9yIjp7IiRpZCI6Ijg4MCIsIiR0eXBlIjoiTkxSRS5Db21tb24uRG9tLlNvbGlkQ29sb3JCcnVzaCwgTkxSRS5Db21tb24iLCJDb2xvciI6eyIkaWQiOiI4ODEiLCJBIjoyNTUsIlIiOjI1NSwiRyI6MCwiQiI6MH19LCJMaW5lV2VpZ2h0IjowLjAsIkxpbmVUeXBlIjowLCJQYXJlbnRTdHlsZSI6bnVsbH0sIlBhcmVudFN0eWxlIjpudWxsfSwiVGl0bGVTdHlsZSI6eyIkaWQiOiI4ODIiLCJGb250U2V0dGluZ3MiOnsiJGlkIjoiODgzIiwiRm9udFNpemUiOjExLCJGb250TmFtZSI6IkNhbGlicmkiLCJJc0JvbGQiOnRydWUsIklzSXRhbGljIjpmYWxzZSwiSXNVbmRlcmxpbmVkIjpmYWxzZSwiUGFyZW50U3R5bGUiOm51bGx9LCJBdXRvU2l6ZSI6MCwiRm9yZWdyb3VuZCI6eyIkaWQiOiI4ODQiLCJDb2xvciI6eyIkaWQiOiI4ODUiLCJBIjoyNTUsIlIiOjAsIkciOjAsIkIiOjB9fSwiTWF4V2lkdGgiOjcyMC4wLCJNYXhIZWlnaHQiOiJJbmZpbml0eSIsIlNtYXJ0Rm9yZWdyb3VuZElzQWN0aXZlIjpmYWxzZSwiSG9yaXpvbnRhbEFsaWdubWVudCI6MiwiVmVydGljYWxBbGlnbm1lbnQiOjAsIlNtYXJ0Rm9yZWdyb3VuZCI6bnVsbCwiQmFja2dyb3VuZEZpbGxUeXBlIjowLCJNYXJnaW4iOnsiJGlkIjoiODg2IiwiVG9wIjowLCJMZWZ0IjowLCJSaWdodCI6MCwiQm90dG9tIjowfSwiUGFkZGluZyI6eyIkaWQiOiI4ODciLCJUb3AiOjAsIkxlZnQiOjAsIlJpZ2h0IjowLCJCb3R0b20iOjB9LCJCYWNrZ3JvdW5kIjp7IiRyZWYiOiIxMTcifSwiSXNWaXNpYmxlIjp0cnVlLCJXaWR0aCI6MC4wLCJIZWlnaHQiOjAuMCwiQm9yZGVyU3R5bGUiOnsiJGlkIjoiODg4IiwiTGluZUNvbG9yIjpudWxsLCJMaW5lV2VpZ2h0IjowLjAsIkxpbmVUeXBlIjowLCJQYXJlbnRTdHlsZSI6bnVsbH0sIlBhcmVudFN0eWxlIjpudWxsfSwiRGF0ZVN0eWxlIjp7IiRpZCI6Ijg4OSIsIkZvbnRTZXR0aW5ncyI6eyIkaWQiOiI4OTAiLCJGb250U2l6ZSI6MTAsIkZvbnROYW1lIjoiQ2FsaWJyaSIsIklzQm9sZCI6ZmFsc2UsIklzSXRhbGljIjpmYWxzZSwiSXNVbmRlcmxpbmVkIjpmYWxzZSwiUGFyZW50U3R5bGUiOm51bGx9LCJBdXRvU2l6ZSI6MCwiRm9yZWdyb3VuZCI6eyIkaWQiOiI4OTEiLCJDb2xvciI6eyIkaWQiOiI4O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5MyIsIlRvcCI6MCwiTGVmdCI6MCwiUmlnaHQiOjAsIkJvdHRvbSI6MH0sIlBhZGRpbmciOnsiJGlkIjoiODk0IiwiVG9wIjowLCJMZWZ0IjowLCJSaWdodCI6MCwiQm90dG9tIjowfSwiQmFja2dyb3VuZCI6eyIkcmVmIjoiMTI0In0sIklzVmlzaWJsZSI6dHJ1ZSwiV2lkdGgiOjAuMCwiSGVpZ2h0IjowLjAsIkJvcmRlclN0eWxlIjp7IiRpZCI6Ijg5NSIsIkxpbmVDb2xvciI6bnVsbCwiTGluZVdlaWdodCI6MC4wLCJMaW5lVHlwZSI6MCwiUGFyZW50U3R5bGUiOm51bGx9LCJQYXJlbnRTdHlsZSI6bnVsbH0sIkRhdGVGb3JtYXQiOnsiJGlkIjoiODk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IyLCJTbWFydER1cmF0aW9uQWN0aXZhdGVkIjpmYWxzZSwiRGF0ZUZvcm1hdCI6eyIkcmVmIjoiODk2In0sIklkIjoiYzUyMTEyOTUtZWJiYS00Y2FhLTg1NGYtODZiODViNzBjY2NjIiwiSW1wb3J0SWQiOiIyRTczOTZGNy04OTQ2LUVBMTEtQUJFQi1DODVCNzZFQTdBNTciLCJUaXRsZSI6IkF2YWxpa3VzdGFtaW5lIiwiTm90ZSI6bnVsbCwiSHlwZXJsaW5rIjp7IiRpZCI6Ijg5NyIsIkFkZHJlc3MiOiIiLCJTdWJBZGRyZXNzIjoiIn0sIklzQ2hhbmdlZCI6ZmFsc2UsIklzTmV3IjpmYWxzZX0sIkluZGV4IjowfV0sIk1pbGVzdG9uZXMiOltdfV0sIk1zUHJvamVjdEl0ZW1zVHJlZSI6eyIkaWQiOiI4OTgiLCJSb290Ijp7IkltcG9ydElkIjpudWxsLCJJc0ltcG9ydGVkIjpmYWxzZSwiQ2hpbGRyZW4iOlt7IiRpZCI6Ijg5OSIsIkltcG9ydElkIjoiMjI3Mzk2ZjctODk0Ni1lYTExLWFiZWItYzg1Yjc2ZWE3YTU3IiwiSXNJbXBvcnRlZCI6ZmFsc2UsIkNoaWxkcmVuIjpbeyIkaWQiOiI5MDAiLCJJbXBvcnRJZCI6IjIzNzM5NmY3LTg5NDYtZWExMS1hYmViLWM4NWI3NmVhN2E1NyIsIklzSW1wb3J0ZWQiOmZhbHNlLCJDaGlsZHJlbiI6W3siJGlkIjoiOTAxIiwiSW1wb3J0SWQiOiIyNDczOTZmNy04OTQ2LWVhMTEtYWJlYi1jODViNzZlYTdhNTciLCJJc0ltcG9ydGVkIjpmYWxzZSwiQ2hpbGRyZW4iOltdfSx7IiRpZCI6IjkwMiIsIkltcG9ydElkIjoiMmY3Mzk2ZjctODk0Ni1lYTExLWFiZWItYzg1Yjc2ZWE3YTU3IiwiSXNJbXBvcnRlZCI6ZmFsc2UsIkNoaWxkcmVuIjpbXX0seyIkaWQiOiI5MDMiLCJJbXBvcnRJZCI6IjQzNzM5NmY3LTg5NDYtZWExMS1hYmViLWM4NWI3NmVhN2E1NyIsIklzSW1wb3J0ZWQiOmZhbHNlLCJDaGlsZHJlbiI6W119LHsiJGlkIjoiOTA0IiwiSW1wb3J0SWQiOiIzZTczOTZmNy04OTQ2LWVhMTEtYWJlYi1jODViNzZlYTdhNTciLCJJc0ltcG9ydGVkIjpmYWxzZSwiQ2hpbGRyZW4iOltdfSx7IiRpZCI6IjkwNSIsIkltcG9ydElkIjoiMzA3Mzk2ZjctODk0Ni1lYTExLWFiZWItYzg1Yjc2ZWE3YTU3IiwiSXNJbXBvcnRlZCI6ZmFsc2UsIkNoaWxkcmVuIjpbXX1dfSx7IiRpZCI6IjkwNiIsIkltcG9ydElkIjoiMjU3Mzk2ZjctODk0Ni1lYTExLWFiZWItYzg1Yjc2ZWE3YTU3IiwiSXNJbXBvcnRlZCI6ZmFsc2UsIkNoaWxkcmVuIjpbeyIkaWQiOiI5MDciLCJJbXBvcnRJZCI6IjMxNzM5NmY3LTg5NDYtZWExMS1hYmViLWM4NWI3NmVhN2E1NyIsIklzSW1wb3J0ZWQiOmZhbHNlLCJDaGlsZHJlbiI6W3siJGlkIjoiOTA4IiwiSW1wb3J0SWQiOiI1MDczOTZmNy04OTQ2LWVhMTEtYWJlYi1jODViNzZlYTdhNTciLCJJc0ltcG9ydGVkIjpmYWxzZSwiQ2hpbGRyZW4iOltdfSx7IiRpZCI6IjkwOSIsIkltcG9ydElkIjoiNDY3Mzk2ZjctODk0Ni1lYTExLWFiZWItYzg1Yjc2ZWE3YTU3IiwiSXNJbXBvcnRlZCI6ZmFsc2UsIkNoaWxkcmVuIjpbXX1dfSx7IiRpZCI6IjkxMCIsIkltcG9ydElkIjoiNGU3Mzk2ZjctODk0Ni1lYTExLWFiZWItYzg1Yjc2ZWE3YTU3IiwiSXNJbXBvcnRlZCI6ZmFsc2UsIkNoaWxkcmVuIjpbeyIkaWQiOiI5MTEiLCJJbXBvcnRJZCI6IjRmNzM5NmY3LTg5NDYtZWExMS1hYmViLWM4NWI3NmVhN2E1NyIsIklzSW1wb3J0ZWQiOmZhbHNlLCJDaGlsZHJlbiI6W119LHsiJGlkIjoiOTEyIiwiSW1wb3J0SWQiOiIzYTczOTZmNy04OTQ2LWVhMTEtYWJlYi1jODViNzZlYTdhNTciLCJJc0ltcG9ydGVkIjpmYWxzZSwiQ2hpbGRyZW4iOltdfV19LHsiJGlkIjoiOTEzIiwiSW1wb3J0SWQiOiIzMzczOTZmNy04OTQ2LWVhMTEtYWJlYi1jODViNzZlYTdhNTciLCJJc0ltcG9ydGVkIjpmYWxzZSwiQ2hpbGRyZW4iOltdfSx7IiRpZCI6IjkxNCIsIkltcG9ydElkIjoiNDc3Mzk2ZjctODk0Ni1lYTExLWFiZWItYzg1Yjc2ZWE3YTU3IiwiSXNJbXBvcnRlZCI6ZmFsc2UsIkNoaWxkcmVuIjpbXX0seyIkaWQiOiI5MTUiLCJJbXBvcnRJZCI6IjQxNzM5NmY3LTg5NDYtZWExMS1hYmViLWM4NWI3NmVhN2E1NyIsIklzSW1wb3J0ZWQiOmZhbHNlLCJDaGlsZHJlbiI6W119XX0seyIkaWQiOiI5MTYiLCJJbXBvcnRJZCI6IjI3NzM5NmY3LTg5NDYtZWExMS1hYmViLWM4NWI3NmVhN2E1NyIsIklzSW1wb3J0ZWQiOmZhbHNlLCJDaGlsZHJlbiI6W3siJGlkIjoiOTE3IiwiSW1wb3J0SWQiOiIyNjczOTZmNy04OTQ2LWVhMTEtYWJlYi1jODViNzZlYTdhNTciLCJJc0ltcG9ydGVkIjpmYWxzZSwiQ2hpbGRyZW4iOlt7IiRpZCI6IjkxOCIsIkltcG9ydElkIjoiNDU3Mzk2ZjctODk0Ni1lYTExLWFiZWItYzg1Yjc2ZWE3YTU3IiwiSXNJbXBvcnRlZCI6ZmFsc2UsIkNoaWxkcmVuIjpbXX1dfSx7IiRpZCI6IjkxOSIsIkltcG9ydElkIjoiMzI3Mzk2ZjctODk0Ni1lYTExLWFiZWItYzg1Yjc2ZWE3YTU3IiwiSXNJbXBvcnRlZCI6ZmFsc2UsIkNoaWxkcmVuIjpbeyIkaWQiOiI5MjAiLCJJbXBvcnRJZCI6IjQyNzM5NmY3LTg5NDYtZWExMS1hYmViLWM4NWI3NmVhN2E1NyIsIklzSW1wb3J0ZWQiOmZhbHNlLCJDaGlsZHJlbiI6W119LHsiJGlkIjoiOTIxIiwiSW1wb3J0SWQiOiI0NDczOTZmNy04OTQ2LWVhMTEtYWJlYi1jODViNzZlYTdhNTciLCJJc0ltcG9ydGVkIjpmYWxzZSwiQ2hpbGRyZW4iOltdfSx7IiRpZCI6IjkyMiIsIkltcG9ydElkIjoiMjg3Mzk2ZjctODk0Ni1lYTExLWFiZWItYzg1Yjc2ZWE3YTU3IiwiSXNJbXBvcnRlZCI6ZmFsc2UsIkNoaWxkcmVuIjpbXX0seyIkaWQiOiI5MjMiLCJJbXBvcnRJZCI6IjM0NzM5NmY3LTg5NDYtZWExMS1hYmViLWM4NWI3NmVhN2E1NyIsIklzSW1wb3J0ZWQiOmZhbHNlLCJDaGlsZHJlbiI6W119LHsiJGlkIjoiOTI0IiwiSW1wb3J0SWQiOiI0ODczOTZmNy04OTQ2LWVhMTEtYWJlYi1jODViNzZlYTdhNTciLCJJc0ltcG9ydGVkIjpmYWxzZSwiQ2hpbGRyZW4iOltdfSx7IiRpZCI6IjkyNSIsIkltcG9ydElkIjoiM2Q3Mzk2ZjctODk0Ni1lYTExLWFiZWItYzg1Yjc2ZWE3YTU3IiwiSXNJbXBvcnRlZCI6ZmFsc2UsIkNoaWxkcmVuIjpbXX0seyIkaWQiOiI5MjYiLCJJbXBvcnRJZCI6IjQ5NzM5NmY3LTg5NDYtZWExMS1hYmViLWM4NWI3NmVhN2E1NyIsIklzSW1wb3J0ZWQiOmZhbHNlLCJDaGlsZHJlbiI6W119LHsiJGlkIjoiOTI3IiwiSW1wb3J0SWQiOiIzNTczOTZmNy04OTQ2LWVhMTEtYWJlYi1jODViNzZlYTdhNTciLCJJc0ltcG9ydGVkIjpmYWxzZSwiQ2hpbGRyZW4iOltdfSx7IiRpZCI6IjkyOCIsIkltcG9ydElkIjoiM2I3Mzk2ZjctODk0Ni1lYTExLWFiZWItYzg1Yjc2ZWE3YTU3IiwiSXNJbXBvcnRlZCI6ZmFsc2UsIkNoaWxkcmVuIjpbXX0seyIkaWQiOiI5MjkiLCJJbXBvcnRJZCI6IjRhNzM5NmY3LTg5NDYtZWExMS1hYmViLWM4NWI3NmVhN2E1NyIsIklzSW1wb3J0ZWQiOmZhbHNlLCJDaGlsZHJlbiI6W119LHsiJGlkIjoiOTMwIiwiSW1wb3J0SWQiOiIzNzczOTZmNy04OTQ2LWVhMTEtYWJlYi1jODViNzZlYTdhNTciLCJJc0ltcG9ydGVkIjpmYWxzZSwiQ2hpbGRyZW4iOltdfSx7IiRpZCI6IjkzMSIsIkltcG9ydElkIjoiNGI3Mzk2ZjctODk0Ni1lYTExLWFiZWItYzg1Yjc2ZWE3YTU3IiwiSXNJbXBvcnRlZCI6ZmFsc2UsIkNoaWxkcmVuIjpbXX1dfV19LHsiJGlkIjoiOTMyIiwiSW1wb3J0SWQiOiIyOTczOTZmNy04OTQ2LWVhMTEtYWJlYi1jODViNzZlYTdhNTciLCJJc0ltcG9ydGVkIjpmYWxzZSwiQ2hpbGRyZW4iOlt7IiRpZCI6IjkzMyIsIkltcG9ydElkIjoiMzY3Mzk2ZjctODk0Ni1lYTExLWFiZWItYzg1Yjc2ZWE3YTU3IiwiSXNJbXBvcnRlZCI6ZmFsc2UsIkNoaWxkcmVuIjpbXX0seyIkaWQiOiI5MzQiLCJJbXBvcnRJZCI6IjJhNzM5NmY3LTg5NDYtZWExMS1hYmViLWM4NWI3NmVhN2E1NyIsIklzSW1wb3J0ZWQiOmZhbHNlLCJDaGlsZHJlbiI6W119LHsiJGlkIjoiOTM1IiwiSW1wb3J0SWQiOiI0YzczOTZmNy04OTQ2LWVhMTEtYWJlYi1jODViNzZlYTdhNTciLCJJc0ltcG9ydGVkIjpmYWxzZSwiQ2hpbGRyZW4iOltdfSx7IiRpZCI6IjkzNiIsIkltcG9ydElkIjoiM2M3Mzk2ZjctODk0Ni1lYTExLWFiZWItYzg1Yjc2ZWE3YTU3IiwiSXNJbXBvcnRlZCI6ZmFsc2UsIkNoaWxkcmVuIjpbXX0seyIkaWQiOiI5MzciLCJJbXBvcnRJZCI6IjQwNzM5NmY3LTg5NDYtZWExMS1hYmViLWM4NWI3NmVhN2E1NyIsIklzSW1wb3J0ZWQiOmZhbHNlLCJDaGlsZHJlbiI6W119LHsiJGlkIjoiOTM4IiwiSW1wb3J0SWQiOiIzODczOTZmNy04OTQ2LWVhMTEtYWJlYi1jODViNzZlYTdhNTciLCJJc0ltcG9ydGVkIjpmYWxzZSwiQ2hpbGRyZW4iOltdfSx7IiRpZCI6IjkzOSIsIkltcG9ydElkIjoiMzk3Mzk2ZjctODk0Ni1lYTExLWFiZWItYzg1Yjc2ZWE3YTU3IiwiSXNJbXBvcnRlZCI6ZmFsc2UsIkNoaWxkcmVuIjpbXX1dfSx7IiRpZCI6Ijk0MCIsIkltcG9ydElkIjoiMmI3Mzk2ZjctODk0Ni1lYTExLWFiZWItYzg1Yjc2ZWE3YTU3IiwiSXNJbXBvcnRlZCI6ZmFsc2UsIkNoaWxkcmVuIjpbeyIkaWQiOiI5NDEiLCJJbXBvcnRJZCI6IjRkNzM5NmY3LTg5NDYtZWExMS1hYmViLWM4NWI3NmVhN2E1NyIsIklzSW1wb3J0ZWQiOmZhbHNlLCJDaGlsZHJlbiI6W119LHsiJGlkIjoiOTQyIiwiSW1wb3J0SWQiOiIzZjczOTZmNy04OTQ2LWVhMTEtYWJlYi1jODViNzZlYTdhNTciLCJJc0ltcG9ydGVkIjpmYWxzZSwiQ2hpbGRyZW4iOltdfSx7IiRpZCI6Ijk0MyIsIkltcG9ydElkIjoiMmM3Mzk2ZjctODk0Ni1lYTExLWFiZWItYzg1Yjc2ZWE3YTU3IiwiSXNJbXBvcnRlZCI6ZmFsc2UsIkNoaWxkcmVuIjpbXX1dfSx7IiRpZCI6Ijk0NCIsIkltcG9ydElkIjoiMmQ3Mzk2ZjctODk0Ni1lYTExLWFiZWItYzg1Yjc2ZWE3YTU3IiwiSXNJbXBvcnRlZCI6ZmFsc2UsIkNoaWxkcmVuIjpbeyIkaWQiOiI5NDUiLCJJbXBvcnRJZCI6IjJlNzM5NmY3LTg5NDYtZWExMS1hYmViLWM4NWI3NmVhN2E1NyIsIklzSW1wb3J0ZWQiOmZhbHNlLCJDaGlsZHJlbiI6W119XX1dfV19fSwiTWV0YWRhdGEiOnsiJGlkIjoiOTQ2IiwiUmVjZW50Q29sb3JzQ29sbGVjdGlvbiI6IltdIn0sIlNldHRpbmdzIjp7IiRpZCI6Ijk0NyIsIkltcGFPcHRpb25zIjp7IiRpZCI6Ijk0OC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iwiRmlsZVBhdGgiOiJDOlxcVXNlcnNcXEphbm5vXFxEb2N1bWVudHNcXFJNIHByb2pla3RpZFxcUHJvamVrdGlqdWh0aW1pbmVcXEluVMO1aGtcXEluVMO1aGtfMjAyMF8wMV8yOC5tcHAiLCJUaW1lQ29uZmlndXJhdGlvbiI6eyIkaWQiOiI5NDkiLCJVc2VUaW1lIjpmYWxzZSwiV29ya0RheVN0YXJ0IjoiMDg6MDA6MDAiLCJXb3JrRGF5RW5kIjoiMTc6MDA6MDAifSwiTGFzdFVzZWRUZW1wbGF0ZUlkIjoiY2MyNmY4NjMtMjdjZS00ODBlLWE1ODktYjNmMTJmMmQ2ZWIwIn0=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C3101EBD258CB45BCD0BA2DB5585B88" ma:contentTypeVersion="7" ma:contentTypeDescription="Loo uus dokument" ma:contentTypeScope="" ma:versionID="60cecdeee934b3e41b28940c4bfa72bd">
  <xsd:schema xmlns:xsd="http://www.w3.org/2001/XMLSchema" xmlns:xs="http://www.w3.org/2001/XMLSchema" xmlns:p="http://schemas.microsoft.com/office/2006/metadata/properties" xmlns:ns3="8ea803f3-e54c-46e9-91d7-e320036cd3e2" xmlns:ns4="f5bb5057-6358-4d34-849c-1091e76933d9" targetNamespace="http://schemas.microsoft.com/office/2006/metadata/properties" ma:root="true" ma:fieldsID="ddc07cf63c7f1e4b41e713dfd05cfb73" ns3:_="" ns4:_="">
    <xsd:import namespace="8ea803f3-e54c-46e9-91d7-e320036cd3e2"/>
    <xsd:import namespace="f5bb5057-6358-4d34-849c-1091e76933d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a803f3-e54c-46e9-91d7-e320036cd3e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Ühiskasutuse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Ühiskasutusse andmise üksikasjad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Vihjeräsi jagamine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bb5057-6358-4d34-849c-1091e76933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88BE42-A6F0-440F-99B9-5F12CA14EF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a803f3-e54c-46e9-91d7-e320036cd3e2"/>
    <ds:schemaRef ds:uri="f5bb5057-6358-4d34-849c-1091e76933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F4287CD-DD84-4590-8A37-261AB42F6F6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2E6B4CF-962E-4CCD-BDA3-E1A6B83D74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2602</TotalTime>
  <Words>335</Words>
  <Application>Microsoft Office PowerPoint</Application>
  <PresentationFormat>Laiekraan</PresentationFormat>
  <Paragraphs>92</Paragraphs>
  <Slides>4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1_Office'i kujundus</vt:lpstr>
      <vt:lpstr>PowerPointi esitlus</vt:lpstr>
      <vt:lpstr>PowerPointi esitlus</vt:lpstr>
      <vt:lpstr>PowerPointi esitlus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Regina Vällik</dc:creator>
  <cp:lastModifiedBy>Helda Puura</cp:lastModifiedBy>
  <cp:revision>46</cp:revision>
  <dcterms:created xsi:type="dcterms:W3CDTF">2020-09-01T19:03:36Z</dcterms:created>
  <dcterms:modified xsi:type="dcterms:W3CDTF">2021-04-25T10:12:51Z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0x0101000C3101EBD258CB45BCD0BA2DB5585B88</vt:lpwstr>
  </property>
</Properties>
</file>