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" panose="020B0604020202020204" charset="0"/>
      <p:regular r:id="rId15"/>
      <p:bold r:id="rId16"/>
      <p:italic r:id="rId17"/>
      <p:boldItalic r:id="rId18"/>
    </p:embeddedFont>
    <p:embeddedFont>
      <p:font typeface="Verdana" panose="020B060403050404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b0f91d1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b0f91d1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b0f91d196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b0f91d196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1050">
                <a:solidFill>
                  <a:srgbClr val="3C4043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Eesti valmistab hetkel ette prioriteete EL järgmiseks 7-aastaseks eelarveperioodiks, kust on oodata üle 6 miljardi euro toetust ja see jääb ilmselt viimaseks sedavõrd heldeks 7-aastakuks. Oleks tark kajastada kliimaneutraalsuse poole liikumist ühe keskse prioriteedina, et toetada vastavaid tegevusi erinevates valdkondades, nagu transport, energeetika või põllumajandus.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6b0f91d196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6b0f91d196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0b8e1f63c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0b8e1f63c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0be411068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0be411068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0b8e1f63c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0b8e1f63c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Kuidas kliimaneutraalsust saavutada? Kas SEI analüüs lubab muuta ka aastaarvu?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0b8e1f63c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0b8e1f63c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b0f91d19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b0f91d19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b0f91d196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b0f91d196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0b8e1f63c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0b8e1f63c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b0f91d196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b0f91d196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Kliimaneutraalne Eesti aastaks 2035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1238775" y="3101825"/>
            <a:ext cx="60945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Rahvaalgatust toetab </a:t>
            </a:r>
            <a:br>
              <a:rPr lang="et"/>
            </a:br>
            <a:r>
              <a:rPr lang="et" sz="3000"/>
              <a:t>12 organisatsiooni ja </a:t>
            </a:r>
            <a:br>
              <a:rPr lang="et" sz="3000"/>
            </a:br>
            <a:r>
              <a:rPr lang="et" sz="3000"/>
              <a:t>2974 inimest</a:t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MIDA RIIGIKOGU SAAB TEHA?</a:t>
            </a:r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/>
              <a:t>Kliimapoliitikat reguleerivate arengukavade uuendamine vastavalt kliimaneutraalsuse eesmärgile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Kliimapoliitika Põhialused aastani 2050</a:t>
            </a:r>
            <a:endParaRPr sz="2400" u="sng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 u="sng"/>
              <a:t>ENMAK 2030 - avada uuendamiseks!</a:t>
            </a:r>
            <a:endParaRPr sz="2400" u="sng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Juba uuendamisel 2020-2030 perioodiks:  metsandus, põllumajandus, transport 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MIDA RIIGIKOGU SAAB TEHA?</a:t>
            </a:r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ELi rahastusperiood 2021-2027 (Eesti strateegia 2035) 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t" sz="2400"/>
              <a:t>kliimaneutraalsus prioriteediks, sh õiglane üleminek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t" sz="2400"/>
              <a:t>viimane periood, kus me nii heldet toetust saame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TEGUTSEME TÄNA!</a:t>
            </a:r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7965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>
                <a:solidFill>
                  <a:srgbClr val="666666"/>
                </a:solidFill>
              </a:rPr>
              <a:t>Muutus tuleb igal juhul. Kas meie seatud tingimustel või sundkorras. </a:t>
            </a:r>
            <a:endParaRPr sz="240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>
                <a:solidFill>
                  <a:srgbClr val="666666"/>
                </a:solidFill>
              </a:rPr>
              <a:t>Praegu saame seda veel mõjutada, aga mitte kauaks!</a:t>
            </a:r>
            <a:endParaRPr sz="240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3200">
              <a:solidFill>
                <a:srgbClr val="000000"/>
              </a:solidFill>
            </a:endParaRPr>
          </a:p>
        </p:txBody>
      </p:sp>
      <p:pic>
        <p:nvPicPr>
          <p:cNvPr id="158" name="Google Shape;15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4725" y="1732350"/>
            <a:ext cx="3411149" cy="3411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MIKS?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Kliimakriis on käes, aga mitte veel ühtlaselt jaotunud.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Oluline on järgmise kümnendi jooksul tehtav.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Eesti peab saama teenäitajaks, teised riigid seda ei tee.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MIKS 2035?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67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Kompromiss poliitiliselt võimaliku ja reaalselt vajaliku vahel.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Eesti regionaalse majanduse stsenaariumid 2035 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Eesti 2035 arengukava on koostamisel.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Soome 2035 eeskuju.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KUIDAS?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31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Vaja on  põhimõttelisi muutusi meie majandus- ja elukorralduses (IPCC). Riskantne on loota ainult tehnoloogilisele arengule.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Valdkondadeülene teema, kaasata Eesti ülikoolide tegevteadlased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Lahendused tulevad siis, kui eesmärk püstitada.</a:t>
            </a:r>
            <a:br>
              <a:rPr lang="et" sz="2400"/>
            </a:b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ENERGEETIKA - ÕIGLANE ÜLEMINEK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Plaan koostöös kohalike ja riigiga, sh rahastusallikate planeerimine </a:t>
            </a:r>
            <a:br>
              <a:rPr lang="et" sz="2400"/>
            </a:br>
            <a:r>
              <a:rPr lang="et" sz="2400"/>
              <a:t>(ELi 7a rahastuse planeerimine järgneva poole aasta jooksul!)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Loobuda lisainvesteeringutest fossiilkütustesse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471900" y="107150"/>
            <a:ext cx="8222100" cy="139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3000" u="sng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Poliitikute kliimadebatt veebruar 2019</a:t>
            </a:r>
            <a:endParaRPr sz="3000" u="sng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3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Eesti peaks EL kliimapoliitika osas olema:</a:t>
            </a:r>
            <a:endParaRPr sz="3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108875" y="1764100"/>
            <a:ext cx="4640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 b="1">
                <a:solidFill>
                  <a:srgbClr val="2B7AA1"/>
                </a:solidFill>
              </a:rPr>
              <a:t>Suunanäitaja ja eestvedaja</a:t>
            </a:r>
            <a:r>
              <a:rPr lang="et" sz="1800">
                <a:solidFill>
                  <a:srgbClr val="2B7AA1"/>
                </a:solidFill>
              </a:rPr>
              <a:t/>
            </a:r>
            <a:br>
              <a:rPr lang="et" sz="1800">
                <a:solidFill>
                  <a:srgbClr val="2B7AA1"/>
                </a:solidFill>
              </a:rPr>
            </a:br>
            <a:endParaRPr sz="1800">
              <a:solidFill>
                <a:srgbClr val="2B7AA1"/>
              </a:solidFill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168025" y="2574438"/>
            <a:ext cx="4640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 b="1">
                <a:solidFill>
                  <a:srgbClr val="2B7AA1"/>
                </a:solidFill>
              </a:rPr>
              <a:t>Tubli panustaja</a:t>
            </a:r>
            <a:endParaRPr sz="2400" b="1">
              <a:solidFill>
                <a:srgbClr val="2B7AA1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B7AA1"/>
              </a:solidFill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108875" y="3984300"/>
            <a:ext cx="4640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 b="1">
                <a:solidFill>
                  <a:srgbClr val="2B7AA1"/>
                </a:solidFill>
              </a:rPr>
              <a:t>Vastuseisja</a:t>
            </a:r>
            <a:br>
              <a:rPr lang="et" sz="2400" b="1">
                <a:solidFill>
                  <a:srgbClr val="2B7AA1"/>
                </a:solidFill>
              </a:rPr>
            </a:br>
            <a:endParaRPr sz="1800">
              <a:solidFill>
                <a:srgbClr val="2B7AA1"/>
              </a:solidFill>
            </a:endParaRPr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8124" y="1764100"/>
            <a:ext cx="580300" cy="51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9250" y="1764100"/>
            <a:ext cx="546343" cy="51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76425" y="1771475"/>
            <a:ext cx="546350" cy="498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43590" y="1771478"/>
            <a:ext cx="498475" cy="49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462900" y="1771488"/>
            <a:ext cx="473905" cy="49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057617" y="1777100"/>
            <a:ext cx="498475" cy="487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808117" y="2621492"/>
            <a:ext cx="580300" cy="473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509250" y="2621500"/>
            <a:ext cx="464891" cy="47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889947" y="4113059"/>
            <a:ext cx="498475" cy="49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/>
          <p:nvPr/>
        </p:nvSpPr>
        <p:spPr>
          <a:xfrm>
            <a:off x="168025" y="3367875"/>
            <a:ext cx="4640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 b="1">
                <a:solidFill>
                  <a:srgbClr val="2B7AA1"/>
                </a:solidFill>
              </a:rPr>
              <a:t>Pigem ettevaatlik</a:t>
            </a:r>
            <a:br>
              <a:rPr lang="et" sz="2400" b="1">
                <a:solidFill>
                  <a:srgbClr val="2B7AA1"/>
                </a:solidFill>
              </a:rPr>
            </a:br>
            <a:endParaRPr sz="1800">
              <a:solidFill>
                <a:srgbClr val="2B7AA1"/>
              </a:solidFill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4962363" y="3280950"/>
            <a:ext cx="4640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3000" b="1">
                <a:solidFill>
                  <a:srgbClr val="2B7AA1"/>
                </a:solidFill>
              </a:rPr>
              <a:t>-</a:t>
            </a:r>
            <a:br>
              <a:rPr lang="et" sz="3000" b="1">
                <a:solidFill>
                  <a:srgbClr val="2B7AA1"/>
                </a:solidFill>
              </a:rPr>
            </a:br>
            <a:endParaRPr sz="3000">
              <a:solidFill>
                <a:srgbClr val="2B7AA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94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 u="sng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Poliitikute kliimadebatt veebruar 2019</a:t>
            </a:r>
            <a:endParaRPr sz="2400" u="sng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Kas lähtuvalt viimasest ÜRO kliimapaneeli  raportist tuleks riikliku kliimapoliitikat reguleerivad dokumendid üle vaadata?</a:t>
            </a:r>
            <a:endParaRPr sz="24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17" name="Google Shape;11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6724" y="4057175"/>
            <a:ext cx="580300" cy="51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58737" y="4057187"/>
            <a:ext cx="546343" cy="51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88675" y="4064563"/>
            <a:ext cx="546350" cy="498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49653" y="3404378"/>
            <a:ext cx="498475" cy="49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656125" y="3404363"/>
            <a:ext cx="473905" cy="49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16567" y="3422500"/>
            <a:ext cx="498475" cy="487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161342" y="3429355"/>
            <a:ext cx="580300" cy="473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848575" y="3429363"/>
            <a:ext cx="464891" cy="47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165097" y="3416872"/>
            <a:ext cx="498475" cy="49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9"/>
          <p:cNvSpPr txBox="1"/>
          <p:nvPr/>
        </p:nvSpPr>
        <p:spPr>
          <a:xfrm>
            <a:off x="784125" y="2155950"/>
            <a:ext cx="3882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 b="1">
                <a:solidFill>
                  <a:srgbClr val="2B7AA1"/>
                </a:solidFill>
              </a:rPr>
              <a:t>Ei,</a:t>
            </a:r>
            <a:br>
              <a:rPr lang="et" sz="2400" b="1">
                <a:solidFill>
                  <a:srgbClr val="2B7AA1"/>
                </a:solidFill>
              </a:rPr>
            </a:br>
            <a:r>
              <a:rPr lang="et" sz="1800" b="1">
                <a:solidFill>
                  <a:srgbClr val="2B7AA1"/>
                </a:solidFill>
              </a:rPr>
              <a:t>dokumentides olevad</a:t>
            </a:r>
            <a:br>
              <a:rPr lang="et" sz="1800" b="1">
                <a:solidFill>
                  <a:srgbClr val="2B7AA1"/>
                </a:solidFill>
              </a:rPr>
            </a:br>
            <a:r>
              <a:rPr lang="et" sz="1800" b="1">
                <a:solidFill>
                  <a:srgbClr val="2B7AA1"/>
                </a:solidFill>
              </a:rPr>
              <a:t>eesmärgid on piisavad</a:t>
            </a:r>
            <a:endParaRPr sz="1800">
              <a:solidFill>
                <a:srgbClr val="2B7AA1"/>
              </a:solidFill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4855425" y="2189075"/>
            <a:ext cx="3882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 b="1">
                <a:solidFill>
                  <a:srgbClr val="2B7AA1"/>
                </a:solidFill>
              </a:rPr>
              <a:t>Jah,</a:t>
            </a:r>
            <a:br>
              <a:rPr lang="et" sz="2400" b="1">
                <a:solidFill>
                  <a:srgbClr val="2B7AA1"/>
                </a:solidFill>
              </a:rPr>
            </a:br>
            <a:r>
              <a:rPr lang="et" sz="1800" b="1">
                <a:solidFill>
                  <a:srgbClr val="2B7AA1"/>
                </a:solidFill>
              </a:rPr>
              <a:t>peaksime eesmärke ambitsioonikamaks muutma</a:t>
            </a:r>
            <a:endParaRPr sz="1800">
              <a:solidFill>
                <a:srgbClr val="2B7AA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MIDA RIIGIKOGU SAAB TEHA?</a:t>
            </a:r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8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/>
              <a:t>Selge ja julge otsus:  Eesti saavutab kliimaneutraalsuse aastaks 2035.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MIDA RIIGIKOGU SAAB TEHA?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Leida mudel teadlaste ja poliitikute koostööks.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t" sz="2400"/>
              <a:t>Tulevikunõukogu/visiooninõukogu loomine  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t" sz="2400"/>
              <a:t>Näiteks: Rootsis ja UKs kliimanõukogud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t" sz="2400"/>
              <a:t>Mida saame kohe tegema hakata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t" sz="2400"/>
              <a:t>Esimene samm: Pöörduda kõigi suuremate ülikoolide poole.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Ekraaniseanss (16:9)</PresentationFormat>
  <Paragraphs>52</Paragraphs>
  <Slides>12</Slides>
  <Notes>12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6" baseType="lpstr">
      <vt:lpstr>Roboto</vt:lpstr>
      <vt:lpstr>Arial</vt:lpstr>
      <vt:lpstr>Verdana</vt:lpstr>
      <vt:lpstr>Material</vt:lpstr>
      <vt:lpstr>Kliimaneutraalne Eesti aastaks 2035</vt:lpstr>
      <vt:lpstr>MIKS?</vt:lpstr>
      <vt:lpstr>MIKS 2035?</vt:lpstr>
      <vt:lpstr>KUIDAS?</vt:lpstr>
      <vt:lpstr>ENERGEETIKA - ÕIGLANE ÜLEMINEK</vt:lpstr>
      <vt:lpstr>Poliitikute kliimadebatt veebruar 2019 Eesti peaks EL kliimapoliitika osas olema:</vt:lpstr>
      <vt:lpstr>Poliitikute kliimadebatt veebruar 2019 Kas lähtuvalt viimasest ÜRO kliimapaneeli  raportist tuleks riikliku kliimapoliitikat reguleerivad dokumendid üle vaadata?</vt:lpstr>
      <vt:lpstr>MIDA RIIGIKOGU SAAB TEHA?</vt:lpstr>
      <vt:lpstr>MIDA RIIGIKOGU SAAB TEHA?</vt:lpstr>
      <vt:lpstr>MIDA RIIGIKOGU SAAB TEHA?</vt:lpstr>
      <vt:lpstr>MIDA RIIGIKOGU SAAB TEHA?</vt:lpstr>
      <vt:lpstr>TEGUTSEME TÄNA!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Kliimaneutraalne Eesti aastaks 2035</dc:title>
  <dc:creator>Vivi Older</dc:creator>
  <cp:lastModifiedBy>Kristel Soodla</cp:lastModifiedBy>
  <cp:revision>2</cp:revision>
  <dcterms:modified xsi:type="dcterms:W3CDTF">2019-11-18T15:02:40Z</dcterms:modified>
</cp:coreProperties>
</file>