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4" r:id="rId1"/>
  </p:sldMasterIdLst>
  <p:notesMasterIdLst>
    <p:notesMasterId r:id="rId7"/>
  </p:notesMasterIdLst>
  <p:handoutMasterIdLst>
    <p:handoutMasterId r:id="rId8"/>
  </p:handoutMasterIdLst>
  <p:sldIdLst>
    <p:sldId id="266" r:id="rId2"/>
    <p:sldId id="390" r:id="rId3"/>
    <p:sldId id="499" r:id="rId4"/>
    <p:sldId id="584" r:id="rId5"/>
    <p:sldId id="273" r:id="rId6"/>
  </p:sldIdLst>
  <p:sldSz cx="12160250" cy="6840538"/>
  <p:notesSz cx="7559675" cy="10691813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185D1"/>
    <a:srgbClr val="83CAFF"/>
    <a:srgbClr val="0C7A8D"/>
    <a:srgbClr val="0084D1"/>
    <a:srgbClr val="999999"/>
    <a:srgbClr val="0045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16"/>
    <p:restoredTop sz="91222"/>
  </p:normalViewPr>
  <p:slideViewPr>
    <p:cSldViewPr>
      <p:cViewPr varScale="1">
        <p:scale>
          <a:sx n="79" d="100"/>
          <a:sy n="79" d="100"/>
        </p:scale>
        <p:origin x="557" y="72"/>
      </p:cViewPr>
      <p:guideLst>
        <p:guide orient="horz" pos="2160"/>
        <p:guide pos="3891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91EABC-5E15-B44A-91B5-95556FCFBE8C}" type="doc">
      <dgm:prSet loTypeId="urn:microsoft.com/office/officeart/2005/8/layout/equation2" loCatId="" qsTypeId="urn:microsoft.com/office/officeart/2005/8/quickstyle/simple4" qsCatId="simple" csTypeId="urn:microsoft.com/office/officeart/2005/8/colors/accent1_2" csCatId="accent1" phldr="1"/>
      <dgm:spPr/>
    </dgm:pt>
    <dgm:pt modelId="{9712489B-B7FC-8E4A-BD67-479DAF2149C7}">
      <dgm:prSet phldrT="[Text]" custT="1"/>
      <dgm:spPr>
        <a:solidFill>
          <a:srgbClr val="0185D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800" dirty="0" err="1"/>
            <a:t>Taastuv-energia</a:t>
          </a:r>
          <a:endParaRPr lang="en-US" sz="1800" dirty="0"/>
        </a:p>
      </dgm:t>
    </dgm:pt>
    <dgm:pt modelId="{E9A9D7DF-334A-9346-ADFB-A9BEA5FA9701}" type="parTrans" cxnId="{CA21B4AA-3A52-3E4B-85C8-26F23CB10001}">
      <dgm:prSet/>
      <dgm:spPr/>
      <dgm:t>
        <a:bodyPr/>
        <a:lstStyle/>
        <a:p>
          <a:endParaRPr lang="en-US"/>
        </a:p>
      </dgm:t>
    </dgm:pt>
    <dgm:pt modelId="{A67B736F-616B-BB45-9DA6-38AD86BF427F}" type="sibTrans" cxnId="{CA21B4AA-3A52-3E4B-85C8-26F23CB10001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F59559CE-7C03-8D4C-A6B4-D7A350881B55}">
      <dgm:prSet phldrT="[Text]" custT="1"/>
      <dgm:spPr>
        <a:solidFill>
          <a:srgbClr val="0185D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700" dirty="0" err="1"/>
            <a:t>Inno-vatsioon</a:t>
          </a:r>
          <a:endParaRPr lang="en-US" sz="1700" dirty="0"/>
        </a:p>
      </dgm:t>
    </dgm:pt>
    <dgm:pt modelId="{4D0430E5-C8B3-D643-AC64-A74D7E6BEFE4}" type="parTrans" cxnId="{523B6231-2C42-8742-8B34-A4735448FACF}">
      <dgm:prSet/>
      <dgm:spPr/>
      <dgm:t>
        <a:bodyPr/>
        <a:lstStyle/>
        <a:p>
          <a:endParaRPr lang="en-US"/>
        </a:p>
      </dgm:t>
    </dgm:pt>
    <dgm:pt modelId="{8AC9A20B-46C3-9E4F-B9EE-47F38BAB97D6}" type="sibTrans" cxnId="{523B6231-2C42-8742-8B34-A4735448FACF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AE8D58D-C7F8-C040-84EE-8B48A254B3A5}">
      <dgm:prSet phldrT="[Text]" custT="1"/>
      <dgm:spPr>
        <a:solidFill>
          <a:srgbClr val="0185D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3200" dirty="0"/>
            <a:t>CO</a:t>
          </a:r>
          <a:r>
            <a:rPr lang="en-US" sz="3200" baseline="-25000" dirty="0"/>
            <a:t>2</a:t>
          </a:r>
          <a:r>
            <a:rPr lang="en-US" sz="3200" baseline="0" dirty="0"/>
            <a:t>↓</a:t>
          </a:r>
        </a:p>
      </dgm:t>
    </dgm:pt>
    <dgm:pt modelId="{60A27FF2-F909-7244-AF2C-6AD6D8EDC4DC}" type="parTrans" cxnId="{2493F96C-703A-8C4D-8017-1F89BEBF01CE}">
      <dgm:prSet/>
      <dgm:spPr/>
      <dgm:t>
        <a:bodyPr/>
        <a:lstStyle/>
        <a:p>
          <a:endParaRPr lang="en-US"/>
        </a:p>
      </dgm:t>
    </dgm:pt>
    <dgm:pt modelId="{54DA09A6-6FE8-764D-9181-B0809D16EAEC}" type="sibTrans" cxnId="{2493F96C-703A-8C4D-8017-1F89BEBF01CE}">
      <dgm:prSet/>
      <dgm:spPr/>
      <dgm:t>
        <a:bodyPr/>
        <a:lstStyle/>
        <a:p>
          <a:endParaRPr lang="en-US"/>
        </a:p>
      </dgm:t>
    </dgm:pt>
    <dgm:pt modelId="{D3248FF2-1C67-0A4B-9516-379354BC91CA}">
      <dgm:prSet phldrT="[Text]" custT="1"/>
      <dgm:spPr>
        <a:solidFill>
          <a:srgbClr val="0185D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600" dirty="0" err="1"/>
            <a:t>Energia-tõhusus</a:t>
          </a:r>
          <a:endParaRPr lang="en-US" sz="1600" dirty="0"/>
        </a:p>
      </dgm:t>
    </dgm:pt>
    <dgm:pt modelId="{AC2E850D-0F0C-A04E-94E4-A5CB21B4AD3C}" type="parTrans" cxnId="{EE9FF852-8AEB-BF47-94C0-2A787C4A1CF7}">
      <dgm:prSet/>
      <dgm:spPr/>
      <dgm:t>
        <a:bodyPr/>
        <a:lstStyle/>
        <a:p>
          <a:endParaRPr lang="en-US"/>
        </a:p>
      </dgm:t>
    </dgm:pt>
    <dgm:pt modelId="{971E898A-00B5-3641-B9FD-D25F45CB0AA0}" type="sibTrans" cxnId="{EE9FF852-8AEB-BF47-94C0-2A787C4A1CF7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03BC256A-DD39-B743-85DB-A3F571D0C41C}" type="pres">
      <dgm:prSet presAssocID="{0591EABC-5E15-B44A-91B5-95556FCFBE8C}" presName="Name0" presStyleCnt="0">
        <dgm:presLayoutVars>
          <dgm:dir/>
          <dgm:resizeHandles val="exact"/>
        </dgm:presLayoutVars>
      </dgm:prSet>
      <dgm:spPr/>
    </dgm:pt>
    <dgm:pt modelId="{F2F0AEE5-90AE-8845-8B87-774734C87EC3}" type="pres">
      <dgm:prSet presAssocID="{0591EABC-5E15-B44A-91B5-95556FCFBE8C}" presName="vNodes" presStyleCnt="0"/>
      <dgm:spPr/>
    </dgm:pt>
    <dgm:pt modelId="{5466C8E9-A625-A045-9B7D-85A640FC0357}" type="pres">
      <dgm:prSet presAssocID="{9712489B-B7FC-8E4A-BD67-479DAF2149C7}" presName="node" presStyleLbl="node1" presStyleIdx="0" presStyleCnt="4">
        <dgm:presLayoutVars>
          <dgm:bulletEnabled val="1"/>
        </dgm:presLayoutVars>
      </dgm:prSet>
      <dgm:spPr/>
    </dgm:pt>
    <dgm:pt modelId="{730E1C36-D6D7-B84E-BBE9-8232B684508E}" type="pres">
      <dgm:prSet presAssocID="{A67B736F-616B-BB45-9DA6-38AD86BF427F}" presName="spacerT" presStyleCnt="0"/>
      <dgm:spPr/>
    </dgm:pt>
    <dgm:pt modelId="{6050D28A-D64C-604E-8DBA-231E4983B82C}" type="pres">
      <dgm:prSet presAssocID="{A67B736F-616B-BB45-9DA6-38AD86BF427F}" presName="sibTrans" presStyleLbl="sibTrans2D1" presStyleIdx="0" presStyleCnt="3"/>
      <dgm:spPr/>
    </dgm:pt>
    <dgm:pt modelId="{A41F3F26-CF39-1647-8885-674BF4594E83}" type="pres">
      <dgm:prSet presAssocID="{A67B736F-616B-BB45-9DA6-38AD86BF427F}" presName="spacerB" presStyleCnt="0"/>
      <dgm:spPr/>
    </dgm:pt>
    <dgm:pt modelId="{570C6368-B094-BD49-BE38-EA46B2F9D04C}" type="pres">
      <dgm:prSet presAssocID="{D3248FF2-1C67-0A4B-9516-379354BC91CA}" presName="node" presStyleLbl="node1" presStyleIdx="1" presStyleCnt="4">
        <dgm:presLayoutVars>
          <dgm:bulletEnabled val="1"/>
        </dgm:presLayoutVars>
      </dgm:prSet>
      <dgm:spPr/>
    </dgm:pt>
    <dgm:pt modelId="{50728E04-D6CE-F24F-9CD1-B374026B5107}" type="pres">
      <dgm:prSet presAssocID="{971E898A-00B5-3641-B9FD-D25F45CB0AA0}" presName="spacerT" presStyleCnt="0"/>
      <dgm:spPr/>
    </dgm:pt>
    <dgm:pt modelId="{4396E047-0001-B749-9E94-D428EE4117D0}" type="pres">
      <dgm:prSet presAssocID="{971E898A-00B5-3641-B9FD-D25F45CB0AA0}" presName="sibTrans" presStyleLbl="sibTrans2D1" presStyleIdx="1" presStyleCnt="3"/>
      <dgm:spPr/>
    </dgm:pt>
    <dgm:pt modelId="{0D2AA9BA-22AA-FF4A-A207-53CFF9299087}" type="pres">
      <dgm:prSet presAssocID="{971E898A-00B5-3641-B9FD-D25F45CB0AA0}" presName="spacerB" presStyleCnt="0"/>
      <dgm:spPr/>
    </dgm:pt>
    <dgm:pt modelId="{28C3F889-4D42-A14F-B237-9B8A6ECD8019}" type="pres">
      <dgm:prSet presAssocID="{F59559CE-7C03-8D4C-A6B4-D7A350881B55}" presName="node" presStyleLbl="node1" presStyleIdx="2" presStyleCnt="4">
        <dgm:presLayoutVars>
          <dgm:bulletEnabled val="1"/>
        </dgm:presLayoutVars>
      </dgm:prSet>
      <dgm:spPr/>
    </dgm:pt>
    <dgm:pt modelId="{F16484B4-2892-2B4F-AC2E-0C0093CF9CF9}" type="pres">
      <dgm:prSet presAssocID="{0591EABC-5E15-B44A-91B5-95556FCFBE8C}" presName="sibTransLast" presStyleLbl="sibTrans2D1" presStyleIdx="2" presStyleCnt="3"/>
      <dgm:spPr/>
    </dgm:pt>
    <dgm:pt modelId="{BB739325-31E2-4B41-8527-F461AFD54A22}" type="pres">
      <dgm:prSet presAssocID="{0591EABC-5E15-B44A-91B5-95556FCFBE8C}" presName="connectorText" presStyleLbl="sibTrans2D1" presStyleIdx="2" presStyleCnt="3"/>
      <dgm:spPr/>
    </dgm:pt>
    <dgm:pt modelId="{1C220379-30F9-C241-AA4F-089B49272152}" type="pres">
      <dgm:prSet presAssocID="{0591EABC-5E15-B44A-91B5-95556FCFBE8C}" presName="lastNode" presStyleLbl="node1" presStyleIdx="3" presStyleCnt="4">
        <dgm:presLayoutVars>
          <dgm:bulletEnabled val="1"/>
        </dgm:presLayoutVars>
      </dgm:prSet>
      <dgm:spPr/>
    </dgm:pt>
  </dgm:ptLst>
  <dgm:cxnLst>
    <dgm:cxn modelId="{03417408-B144-2341-9A53-53A100FC0544}" type="presOf" srcId="{D3248FF2-1C67-0A4B-9516-379354BC91CA}" destId="{570C6368-B094-BD49-BE38-EA46B2F9D04C}" srcOrd="0" destOrd="0" presId="urn:microsoft.com/office/officeart/2005/8/layout/equation2"/>
    <dgm:cxn modelId="{82F12F2F-B37C-4140-A14A-9929BDFA5CB6}" type="presOf" srcId="{8AC9A20B-46C3-9E4F-B9EE-47F38BAB97D6}" destId="{BB739325-31E2-4B41-8527-F461AFD54A22}" srcOrd="1" destOrd="0" presId="urn:microsoft.com/office/officeart/2005/8/layout/equation2"/>
    <dgm:cxn modelId="{523B6231-2C42-8742-8B34-A4735448FACF}" srcId="{0591EABC-5E15-B44A-91B5-95556FCFBE8C}" destId="{F59559CE-7C03-8D4C-A6B4-D7A350881B55}" srcOrd="2" destOrd="0" parTransId="{4D0430E5-C8B3-D643-AC64-A74D7E6BEFE4}" sibTransId="{8AC9A20B-46C3-9E4F-B9EE-47F38BAB97D6}"/>
    <dgm:cxn modelId="{30B3684A-5FC3-9B4F-88ED-250EAACE5718}" type="presOf" srcId="{0591EABC-5E15-B44A-91B5-95556FCFBE8C}" destId="{03BC256A-DD39-B743-85DB-A3F571D0C41C}" srcOrd="0" destOrd="0" presId="urn:microsoft.com/office/officeart/2005/8/layout/equation2"/>
    <dgm:cxn modelId="{2493F96C-703A-8C4D-8017-1F89BEBF01CE}" srcId="{0591EABC-5E15-B44A-91B5-95556FCFBE8C}" destId="{5AE8D58D-C7F8-C040-84EE-8B48A254B3A5}" srcOrd="3" destOrd="0" parTransId="{60A27FF2-F909-7244-AF2C-6AD6D8EDC4DC}" sibTransId="{54DA09A6-6FE8-764D-9181-B0809D16EAEC}"/>
    <dgm:cxn modelId="{EE9FF852-8AEB-BF47-94C0-2A787C4A1CF7}" srcId="{0591EABC-5E15-B44A-91B5-95556FCFBE8C}" destId="{D3248FF2-1C67-0A4B-9516-379354BC91CA}" srcOrd="1" destOrd="0" parTransId="{AC2E850D-0F0C-A04E-94E4-A5CB21B4AD3C}" sibTransId="{971E898A-00B5-3641-B9FD-D25F45CB0AA0}"/>
    <dgm:cxn modelId="{D59FAE73-1BDA-834C-AFF1-0FE57FC596AF}" type="presOf" srcId="{5AE8D58D-C7F8-C040-84EE-8B48A254B3A5}" destId="{1C220379-30F9-C241-AA4F-089B49272152}" srcOrd="0" destOrd="0" presId="urn:microsoft.com/office/officeart/2005/8/layout/equation2"/>
    <dgm:cxn modelId="{CA21B4AA-3A52-3E4B-85C8-26F23CB10001}" srcId="{0591EABC-5E15-B44A-91B5-95556FCFBE8C}" destId="{9712489B-B7FC-8E4A-BD67-479DAF2149C7}" srcOrd="0" destOrd="0" parTransId="{E9A9D7DF-334A-9346-ADFB-A9BEA5FA9701}" sibTransId="{A67B736F-616B-BB45-9DA6-38AD86BF427F}"/>
    <dgm:cxn modelId="{FF86E8C0-C2D5-9649-A45F-DDD43E874B1B}" type="presOf" srcId="{971E898A-00B5-3641-B9FD-D25F45CB0AA0}" destId="{4396E047-0001-B749-9E94-D428EE4117D0}" srcOrd="0" destOrd="0" presId="urn:microsoft.com/office/officeart/2005/8/layout/equation2"/>
    <dgm:cxn modelId="{33D281D8-5468-E347-B5AC-82FD4CD6C851}" type="presOf" srcId="{F59559CE-7C03-8D4C-A6B4-D7A350881B55}" destId="{28C3F889-4D42-A14F-B237-9B8A6ECD8019}" srcOrd="0" destOrd="0" presId="urn:microsoft.com/office/officeart/2005/8/layout/equation2"/>
    <dgm:cxn modelId="{49337FDD-0694-D248-9E24-FA63725F7236}" type="presOf" srcId="{A67B736F-616B-BB45-9DA6-38AD86BF427F}" destId="{6050D28A-D64C-604E-8DBA-231E4983B82C}" srcOrd="0" destOrd="0" presId="urn:microsoft.com/office/officeart/2005/8/layout/equation2"/>
    <dgm:cxn modelId="{0333F4DD-BA6F-AC45-934A-D7F3D5ED33BF}" type="presOf" srcId="{9712489B-B7FC-8E4A-BD67-479DAF2149C7}" destId="{5466C8E9-A625-A045-9B7D-85A640FC0357}" srcOrd="0" destOrd="0" presId="urn:microsoft.com/office/officeart/2005/8/layout/equation2"/>
    <dgm:cxn modelId="{FBDA45EE-7488-CA4C-82C8-37FB9B328DA2}" type="presOf" srcId="{8AC9A20B-46C3-9E4F-B9EE-47F38BAB97D6}" destId="{F16484B4-2892-2B4F-AC2E-0C0093CF9CF9}" srcOrd="0" destOrd="0" presId="urn:microsoft.com/office/officeart/2005/8/layout/equation2"/>
    <dgm:cxn modelId="{0321ABB8-BF8A-EB4C-A294-976A4219BB60}" type="presParOf" srcId="{03BC256A-DD39-B743-85DB-A3F571D0C41C}" destId="{F2F0AEE5-90AE-8845-8B87-774734C87EC3}" srcOrd="0" destOrd="0" presId="urn:microsoft.com/office/officeart/2005/8/layout/equation2"/>
    <dgm:cxn modelId="{5985EA76-A8FF-3A4D-BB8C-C3B4B8B04F52}" type="presParOf" srcId="{F2F0AEE5-90AE-8845-8B87-774734C87EC3}" destId="{5466C8E9-A625-A045-9B7D-85A640FC0357}" srcOrd="0" destOrd="0" presId="urn:microsoft.com/office/officeart/2005/8/layout/equation2"/>
    <dgm:cxn modelId="{12F0B6D5-177F-EC44-8164-2548AE6B6ED9}" type="presParOf" srcId="{F2F0AEE5-90AE-8845-8B87-774734C87EC3}" destId="{730E1C36-D6D7-B84E-BBE9-8232B684508E}" srcOrd="1" destOrd="0" presId="urn:microsoft.com/office/officeart/2005/8/layout/equation2"/>
    <dgm:cxn modelId="{41E9CEDE-5A53-604F-B917-85EBB6212359}" type="presParOf" srcId="{F2F0AEE5-90AE-8845-8B87-774734C87EC3}" destId="{6050D28A-D64C-604E-8DBA-231E4983B82C}" srcOrd="2" destOrd="0" presId="urn:microsoft.com/office/officeart/2005/8/layout/equation2"/>
    <dgm:cxn modelId="{D6FB8DE8-C6A3-6F41-BB9C-CEB09844BCDD}" type="presParOf" srcId="{F2F0AEE5-90AE-8845-8B87-774734C87EC3}" destId="{A41F3F26-CF39-1647-8885-674BF4594E83}" srcOrd="3" destOrd="0" presId="urn:microsoft.com/office/officeart/2005/8/layout/equation2"/>
    <dgm:cxn modelId="{A5825830-58C3-4648-80AF-16EE558D0843}" type="presParOf" srcId="{F2F0AEE5-90AE-8845-8B87-774734C87EC3}" destId="{570C6368-B094-BD49-BE38-EA46B2F9D04C}" srcOrd="4" destOrd="0" presId="urn:microsoft.com/office/officeart/2005/8/layout/equation2"/>
    <dgm:cxn modelId="{F9AA5B14-F53A-3E4A-9038-975BC0A9E8C9}" type="presParOf" srcId="{F2F0AEE5-90AE-8845-8B87-774734C87EC3}" destId="{50728E04-D6CE-F24F-9CD1-B374026B5107}" srcOrd="5" destOrd="0" presId="urn:microsoft.com/office/officeart/2005/8/layout/equation2"/>
    <dgm:cxn modelId="{C9878580-0CDE-5242-A598-FFAB1CF72D6E}" type="presParOf" srcId="{F2F0AEE5-90AE-8845-8B87-774734C87EC3}" destId="{4396E047-0001-B749-9E94-D428EE4117D0}" srcOrd="6" destOrd="0" presId="urn:microsoft.com/office/officeart/2005/8/layout/equation2"/>
    <dgm:cxn modelId="{E79B2848-9E3B-BF40-A8D1-7BFB36FA3977}" type="presParOf" srcId="{F2F0AEE5-90AE-8845-8B87-774734C87EC3}" destId="{0D2AA9BA-22AA-FF4A-A207-53CFF9299087}" srcOrd="7" destOrd="0" presId="urn:microsoft.com/office/officeart/2005/8/layout/equation2"/>
    <dgm:cxn modelId="{95DB03BF-F8C4-8343-8C1C-BFE5FFA4A8D6}" type="presParOf" srcId="{F2F0AEE5-90AE-8845-8B87-774734C87EC3}" destId="{28C3F889-4D42-A14F-B237-9B8A6ECD8019}" srcOrd="8" destOrd="0" presId="urn:microsoft.com/office/officeart/2005/8/layout/equation2"/>
    <dgm:cxn modelId="{1497DEF1-C61F-F045-93AA-74B33CE5ACBC}" type="presParOf" srcId="{03BC256A-DD39-B743-85DB-A3F571D0C41C}" destId="{F16484B4-2892-2B4F-AC2E-0C0093CF9CF9}" srcOrd="1" destOrd="0" presId="urn:microsoft.com/office/officeart/2005/8/layout/equation2"/>
    <dgm:cxn modelId="{74A3C831-0BFB-294E-814E-A5B90B1048C6}" type="presParOf" srcId="{F16484B4-2892-2B4F-AC2E-0C0093CF9CF9}" destId="{BB739325-31E2-4B41-8527-F461AFD54A22}" srcOrd="0" destOrd="0" presId="urn:microsoft.com/office/officeart/2005/8/layout/equation2"/>
    <dgm:cxn modelId="{5F84BA40-85E8-B74F-B918-32FC5D783DA7}" type="presParOf" srcId="{03BC256A-DD39-B743-85DB-A3F571D0C41C}" destId="{1C220379-30F9-C241-AA4F-089B49272152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6C8E9-A625-A045-9B7D-85A640FC0357}">
      <dsp:nvSpPr>
        <dsp:cNvPr id="0" name=""/>
        <dsp:cNvSpPr/>
      </dsp:nvSpPr>
      <dsp:spPr>
        <a:xfrm>
          <a:off x="2197791" y="1698"/>
          <a:ext cx="1179271" cy="1179271"/>
        </a:xfrm>
        <a:prstGeom prst="ellipse">
          <a:avLst/>
        </a:prstGeom>
        <a:solidFill>
          <a:srgbClr val="0185D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Taastuv-energia</a:t>
          </a:r>
          <a:endParaRPr lang="en-US" sz="1800" kern="1200" dirty="0"/>
        </a:p>
      </dsp:txBody>
      <dsp:txXfrm>
        <a:off x="2370491" y="174398"/>
        <a:ext cx="833871" cy="833871"/>
      </dsp:txXfrm>
    </dsp:sp>
    <dsp:sp modelId="{6050D28A-D64C-604E-8DBA-231E4983B82C}">
      <dsp:nvSpPr>
        <dsp:cNvPr id="0" name=""/>
        <dsp:cNvSpPr/>
      </dsp:nvSpPr>
      <dsp:spPr>
        <a:xfrm>
          <a:off x="2445438" y="1276726"/>
          <a:ext cx="683977" cy="683977"/>
        </a:xfrm>
        <a:prstGeom prst="mathPlus">
          <a:avLst/>
        </a:prstGeom>
        <a:solidFill>
          <a:schemeClr val="tx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536099" y="1538279"/>
        <a:ext cx="502655" cy="160871"/>
      </dsp:txXfrm>
    </dsp:sp>
    <dsp:sp modelId="{570C6368-B094-BD49-BE38-EA46B2F9D04C}">
      <dsp:nvSpPr>
        <dsp:cNvPr id="0" name=""/>
        <dsp:cNvSpPr/>
      </dsp:nvSpPr>
      <dsp:spPr>
        <a:xfrm>
          <a:off x="2197791" y="2056461"/>
          <a:ext cx="1179271" cy="1179271"/>
        </a:xfrm>
        <a:prstGeom prst="ellipse">
          <a:avLst/>
        </a:prstGeom>
        <a:solidFill>
          <a:srgbClr val="0185D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Energia-tõhusus</a:t>
          </a:r>
          <a:endParaRPr lang="en-US" sz="1600" kern="1200" dirty="0"/>
        </a:p>
      </dsp:txBody>
      <dsp:txXfrm>
        <a:off x="2370491" y="2229161"/>
        <a:ext cx="833871" cy="833871"/>
      </dsp:txXfrm>
    </dsp:sp>
    <dsp:sp modelId="{4396E047-0001-B749-9E94-D428EE4117D0}">
      <dsp:nvSpPr>
        <dsp:cNvPr id="0" name=""/>
        <dsp:cNvSpPr/>
      </dsp:nvSpPr>
      <dsp:spPr>
        <a:xfrm>
          <a:off x="2445438" y="3331489"/>
          <a:ext cx="683977" cy="683977"/>
        </a:xfrm>
        <a:prstGeom prst="mathPlus">
          <a:avLst/>
        </a:prstGeom>
        <a:solidFill>
          <a:schemeClr val="tx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536099" y="3593042"/>
        <a:ext cx="502655" cy="160871"/>
      </dsp:txXfrm>
    </dsp:sp>
    <dsp:sp modelId="{28C3F889-4D42-A14F-B237-9B8A6ECD8019}">
      <dsp:nvSpPr>
        <dsp:cNvPr id="0" name=""/>
        <dsp:cNvSpPr/>
      </dsp:nvSpPr>
      <dsp:spPr>
        <a:xfrm>
          <a:off x="2197791" y="4111224"/>
          <a:ext cx="1179271" cy="1179271"/>
        </a:xfrm>
        <a:prstGeom prst="ellipse">
          <a:avLst/>
        </a:prstGeom>
        <a:solidFill>
          <a:srgbClr val="0185D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Inno-vatsioon</a:t>
          </a:r>
          <a:endParaRPr lang="en-US" sz="1700" kern="1200" dirty="0"/>
        </a:p>
      </dsp:txBody>
      <dsp:txXfrm>
        <a:off x="2370491" y="4283924"/>
        <a:ext cx="833871" cy="833871"/>
      </dsp:txXfrm>
    </dsp:sp>
    <dsp:sp modelId="{F16484B4-2892-2B4F-AC2E-0C0093CF9CF9}">
      <dsp:nvSpPr>
        <dsp:cNvPr id="0" name=""/>
        <dsp:cNvSpPr/>
      </dsp:nvSpPr>
      <dsp:spPr>
        <a:xfrm>
          <a:off x="3553953" y="2426752"/>
          <a:ext cx="375008" cy="438689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3553953" y="2514490"/>
        <a:ext cx="262506" cy="263213"/>
      </dsp:txXfrm>
    </dsp:sp>
    <dsp:sp modelId="{1C220379-30F9-C241-AA4F-089B49272152}">
      <dsp:nvSpPr>
        <dsp:cNvPr id="0" name=""/>
        <dsp:cNvSpPr/>
      </dsp:nvSpPr>
      <dsp:spPr>
        <a:xfrm>
          <a:off x="4084625" y="1466825"/>
          <a:ext cx="2358543" cy="2358543"/>
        </a:xfrm>
        <a:prstGeom prst="ellipse">
          <a:avLst/>
        </a:prstGeom>
        <a:solidFill>
          <a:srgbClr val="0185D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CO</a:t>
          </a:r>
          <a:r>
            <a:rPr lang="en-US" sz="3200" kern="1200" baseline="-25000" dirty="0"/>
            <a:t>2</a:t>
          </a:r>
          <a:r>
            <a:rPr lang="en-US" sz="3200" kern="1200" baseline="0" dirty="0"/>
            <a:t>↓</a:t>
          </a:r>
        </a:p>
      </dsp:txBody>
      <dsp:txXfrm>
        <a:off x="4430026" y="1812226"/>
        <a:ext cx="1667741" cy="16677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13587A-BBFA-D044-B2C1-9AB71767A3CC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1EB3D-B093-B04D-8A4C-071FB966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260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1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1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851317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2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737795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If we want to be driving mostly electric vehicles in 2050, then we should stop buying old cars by 2035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3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611397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Kasvu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4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405204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5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480132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0032" y="1119509"/>
            <a:ext cx="9120188" cy="2381521"/>
          </a:xfrm>
        </p:spPr>
        <p:txBody>
          <a:bodyPr anchor="b"/>
          <a:lstStyle>
            <a:lvl1pPr algn="ctr">
              <a:defRPr sz="59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0032" y="3592866"/>
            <a:ext cx="9120188" cy="1651546"/>
          </a:xfrm>
        </p:spPr>
        <p:txBody>
          <a:bodyPr/>
          <a:lstStyle>
            <a:lvl1pPr marL="0" indent="0" algn="ctr">
              <a:buNone/>
              <a:defRPr sz="2393"/>
            </a:lvl1pPr>
            <a:lvl2pPr marL="455999" indent="0" algn="ctr">
              <a:buNone/>
              <a:defRPr sz="1995"/>
            </a:lvl2pPr>
            <a:lvl3pPr marL="912000" indent="0" algn="ctr">
              <a:buNone/>
              <a:defRPr sz="1795"/>
            </a:lvl3pPr>
            <a:lvl4pPr marL="1368000" indent="0" algn="ctr">
              <a:buNone/>
              <a:defRPr sz="1596"/>
            </a:lvl4pPr>
            <a:lvl5pPr marL="1824000" indent="0" algn="ctr">
              <a:buNone/>
              <a:defRPr sz="1596"/>
            </a:lvl5pPr>
            <a:lvl6pPr marL="2279999" indent="0" algn="ctr">
              <a:buNone/>
              <a:defRPr sz="1596"/>
            </a:lvl6pPr>
            <a:lvl7pPr marL="2736000" indent="0" algn="ctr">
              <a:buNone/>
              <a:defRPr sz="1596"/>
            </a:lvl7pPr>
            <a:lvl8pPr marL="3191999" indent="0" algn="ctr">
              <a:buNone/>
              <a:defRPr sz="1596"/>
            </a:lvl8pPr>
            <a:lvl9pPr marL="3647999" indent="0" algn="ctr">
              <a:buNone/>
              <a:defRPr sz="159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lt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6167" y="216000"/>
            <a:ext cx="4684369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643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029500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02180" y="364195"/>
            <a:ext cx="2622055" cy="579704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6017" y="364195"/>
            <a:ext cx="7714160" cy="57970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542201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12160250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7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897101" y="2448011"/>
            <a:ext cx="9728699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97101" y="3636293"/>
            <a:ext cx="9728699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11" indent="0" algn="ctr">
              <a:buNone/>
              <a:defRPr sz="2000"/>
            </a:lvl2pPr>
            <a:lvl3pPr marL="914420" indent="0" algn="ctr">
              <a:buNone/>
              <a:defRPr sz="1800"/>
            </a:lvl3pPr>
            <a:lvl4pPr marL="1371630" indent="0" algn="ctr">
              <a:buNone/>
              <a:defRPr sz="1600"/>
            </a:lvl4pPr>
            <a:lvl5pPr marL="1828841" indent="0" algn="ctr">
              <a:buNone/>
              <a:defRPr sz="1600"/>
            </a:lvl5pPr>
            <a:lvl6pPr marL="2286050" indent="0" algn="ctr">
              <a:buNone/>
              <a:defRPr sz="1600"/>
            </a:lvl6pPr>
            <a:lvl7pPr marL="2743258" indent="0" algn="ctr">
              <a:buNone/>
              <a:defRPr sz="1600"/>
            </a:lvl7pPr>
            <a:lvl8pPr marL="3200468" indent="0" algn="ctr">
              <a:buNone/>
              <a:defRPr sz="1600"/>
            </a:lvl8pPr>
            <a:lvl9pPr marL="3657678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 err="1"/>
              <a:t>eesnimi@perenimi@amet.ee</a:t>
            </a:r>
            <a:endParaRPr lang="et-EE" dirty="0"/>
          </a:p>
          <a:p>
            <a:endParaRPr lang="et-EE" dirty="0"/>
          </a:p>
        </p:txBody>
      </p:sp>
      <p:pic>
        <p:nvPicPr>
          <p:cNvPr id="2" name="Pilt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6164" y="216000"/>
            <a:ext cx="4681938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65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897101" y="2448011"/>
            <a:ext cx="9728699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97101" y="3636293"/>
            <a:ext cx="9728699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11" indent="0" algn="ctr">
              <a:buNone/>
              <a:defRPr sz="2000"/>
            </a:lvl2pPr>
            <a:lvl3pPr marL="914420" indent="0" algn="ctr">
              <a:buNone/>
              <a:defRPr sz="1800"/>
            </a:lvl3pPr>
            <a:lvl4pPr marL="1371630" indent="0" algn="ctr">
              <a:buNone/>
              <a:defRPr sz="1600"/>
            </a:lvl4pPr>
            <a:lvl5pPr marL="1828841" indent="0" algn="ctr">
              <a:buNone/>
              <a:defRPr sz="1600"/>
            </a:lvl5pPr>
            <a:lvl6pPr marL="2286050" indent="0" algn="ctr">
              <a:buNone/>
              <a:defRPr sz="1600"/>
            </a:lvl6pPr>
            <a:lvl7pPr marL="2743258" indent="0" algn="ctr">
              <a:buNone/>
              <a:defRPr sz="1600"/>
            </a:lvl7pPr>
            <a:lvl8pPr marL="3200468" indent="0" algn="ctr">
              <a:buNone/>
              <a:defRPr sz="1600"/>
            </a:lvl8pPr>
            <a:lvl9pPr marL="3657678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 err="1"/>
              <a:t>eesnimi@perenimi@amet.ee</a:t>
            </a:r>
            <a:endParaRPr lang="et-EE" dirty="0"/>
          </a:p>
          <a:p>
            <a:endParaRPr lang="et-EE" dirty="0"/>
          </a:p>
        </p:txBody>
      </p:sp>
      <p:pic>
        <p:nvPicPr>
          <p:cNvPr id="2" name="Pilt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6164" y="216000"/>
            <a:ext cx="4681938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5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684" y="1705389"/>
            <a:ext cx="10488215" cy="2845473"/>
          </a:xfrm>
        </p:spPr>
        <p:txBody>
          <a:bodyPr anchor="b"/>
          <a:lstStyle>
            <a:lvl1pPr>
              <a:defRPr sz="59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9684" y="4577782"/>
            <a:ext cx="10488215" cy="1496367"/>
          </a:xfrm>
        </p:spPr>
        <p:txBody>
          <a:bodyPr/>
          <a:lstStyle>
            <a:lvl1pPr marL="0" indent="0">
              <a:buNone/>
              <a:defRPr sz="2393">
                <a:solidFill>
                  <a:schemeClr val="tx1">
                    <a:tint val="75000"/>
                  </a:schemeClr>
                </a:solidFill>
              </a:defRPr>
            </a:lvl1pPr>
            <a:lvl2pPr marL="455999" indent="0">
              <a:buNone/>
              <a:defRPr sz="1995">
                <a:solidFill>
                  <a:schemeClr val="tx1">
                    <a:tint val="75000"/>
                  </a:schemeClr>
                </a:solidFill>
              </a:defRPr>
            </a:lvl2pPr>
            <a:lvl3pPr marL="912000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3pPr>
            <a:lvl4pPr marL="1368000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4pPr>
            <a:lvl5pPr marL="1824000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5pPr>
            <a:lvl6pPr marL="227999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6pPr>
            <a:lvl7pPr marL="2736000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7pPr>
            <a:lvl8pPr marL="319199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8pPr>
            <a:lvl9pPr marL="364799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24521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6017" y="1820978"/>
            <a:ext cx="5168106" cy="43402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56127" y="1820978"/>
            <a:ext cx="5168106" cy="43402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587124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7601" y="364196"/>
            <a:ext cx="10488215" cy="1322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603" y="1676882"/>
            <a:ext cx="5144354" cy="821814"/>
          </a:xfrm>
        </p:spPr>
        <p:txBody>
          <a:bodyPr anchor="b"/>
          <a:lstStyle>
            <a:lvl1pPr marL="0" indent="0">
              <a:buNone/>
              <a:defRPr sz="2393" b="1"/>
            </a:lvl1pPr>
            <a:lvl2pPr marL="455999" indent="0">
              <a:buNone/>
              <a:defRPr sz="1995" b="1"/>
            </a:lvl2pPr>
            <a:lvl3pPr marL="912000" indent="0">
              <a:buNone/>
              <a:defRPr sz="1795" b="1"/>
            </a:lvl3pPr>
            <a:lvl4pPr marL="1368000" indent="0">
              <a:buNone/>
              <a:defRPr sz="1596" b="1"/>
            </a:lvl4pPr>
            <a:lvl5pPr marL="1824000" indent="0">
              <a:buNone/>
              <a:defRPr sz="1596" b="1"/>
            </a:lvl5pPr>
            <a:lvl6pPr marL="2279999" indent="0">
              <a:buNone/>
              <a:defRPr sz="1596" b="1"/>
            </a:lvl6pPr>
            <a:lvl7pPr marL="2736000" indent="0">
              <a:buNone/>
              <a:defRPr sz="1596" b="1"/>
            </a:lvl7pPr>
            <a:lvl8pPr marL="3191999" indent="0">
              <a:buNone/>
              <a:defRPr sz="1596" b="1"/>
            </a:lvl8pPr>
            <a:lvl9pPr marL="3647999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7603" y="2498697"/>
            <a:ext cx="5144354" cy="36752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6127" y="1676882"/>
            <a:ext cx="5169690" cy="821814"/>
          </a:xfrm>
        </p:spPr>
        <p:txBody>
          <a:bodyPr anchor="b"/>
          <a:lstStyle>
            <a:lvl1pPr marL="0" indent="0">
              <a:buNone/>
              <a:defRPr sz="2393" b="1"/>
            </a:lvl1pPr>
            <a:lvl2pPr marL="455999" indent="0">
              <a:buNone/>
              <a:defRPr sz="1995" b="1"/>
            </a:lvl2pPr>
            <a:lvl3pPr marL="912000" indent="0">
              <a:buNone/>
              <a:defRPr sz="1795" b="1"/>
            </a:lvl3pPr>
            <a:lvl4pPr marL="1368000" indent="0">
              <a:buNone/>
              <a:defRPr sz="1596" b="1"/>
            </a:lvl4pPr>
            <a:lvl5pPr marL="1824000" indent="0">
              <a:buNone/>
              <a:defRPr sz="1596" b="1"/>
            </a:lvl5pPr>
            <a:lvl6pPr marL="2279999" indent="0">
              <a:buNone/>
              <a:defRPr sz="1596" b="1"/>
            </a:lvl6pPr>
            <a:lvl7pPr marL="2736000" indent="0">
              <a:buNone/>
              <a:defRPr sz="1596" b="1"/>
            </a:lvl7pPr>
            <a:lvl8pPr marL="3191999" indent="0">
              <a:buNone/>
              <a:defRPr sz="1596" b="1"/>
            </a:lvl8pPr>
            <a:lvl9pPr marL="3647999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56127" y="2498697"/>
            <a:ext cx="5169690" cy="36752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913260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099934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319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7601" y="456036"/>
            <a:ext cx="3921997" cy="1596126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9690" y="984911"/>
            <a:ext cx="6156128" cy="4861216"/>
          </a:xfrm>
        </p:spPr>
        <p:txBody>
          <a:bodyPr/>
          <a:lstStyle>
            <a:lvl1pPr>
              <a:defRPr sz="3192"/>
            </a:lvl1pPr>
            <a:lvl2pPr>
              <a:defRPr sz="2793"/>
            </a:lvl2pPr>
            <a:lvl3pPr>
              <a:defRPr sz="2393"/>
            </a:lvl3pPr>
            <a:lvl4pPr>
              <a:defRPr sz="1995"/>
            </a:lvl4pPr>
            <a:lvl5pPr>
              <a:defRPr sz="1995"/>
            </a:lvl5pPr>
            <a:lvl6pPr>
              <a:defRPr sz="1995"/>
            </a:lvl6pPr>
            <a:lvl7pPr>
              <a:defRPr sz="1995"/>
            </a:lvl7pPr>
            <a:lvl8pPr>
              <a:defRPr sz="1995"/>
            </a:lvl8pPr>
            <a:lvl9pPr>
              <a:defRPr sz="199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7601" y="2052164"/>
            <a:ext cx="3921997" cy="3801883"/>
          </a:xfrm>
        </p:spPr>
        <p:txBody>
          <a:bodyPr/>
          <a:lstStyle>
            <a:lvl1pPr marL="0" indent="0">
              <a:buNone/>
              <a:defRPr sz="1596"/>
            </a:lvl1pPr>
            <a:lvl2pPr marL="455999" indent="0">
              <a:buNone/>
              <a:defRPr sz="1396"/>
            </a:lvl2pPr>
            <a:lvl3pPr marL="912000" indent="0">
              <a:buNone/>
              <a:defRPr sz="1197"/>
            </a:lvl3pPr>
            <a:lvl4pPr marL="1368000" indent="0">
              <a:buNone/>
              <a:defRPr sz="997"/>
            </a:lvl4pPr>
            <a:lvl5pPr marL="1824000" indent="0">
              <a:buNone/>
              <a:defRPr sz="997"/>
            </a:lvl5pPr>
            <a:lvl6pPr marL="2279999" indent="0">
              <a:buNone/>
              <a:defRPr sz="997"/>
            </a:lvl6pPr>
            <a:lvl7pPr marL="2736000" indent="0">
              <a:buNone/>
              <a:defRPr sz="997"/>
            </a:lvl7pPr>
            <a:lvl8pPr marL="3191999" indent="0">
              <a:buNone/>
              <a:defRPr sz="997"/>
            </a:lvl8pPr>
            <a:lvl9pPr marL="3647999" indent="0">
              <a:buNone/>
              <a:defRPr sz="9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349772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7601" y="456036"/>
            <a:ext cx="3921997" cy="1596126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69690" y="984911"/>
            <a:ext cx="6156128" cy="4861216"/>
          </a:xfrm>
        </p:spPr>
        <p:txBody>
          <a:bodyPr anchor="t"/>
          <a:lstStyle>
            <a:lvl1pPr marL="0" indent="0">
              <a:buNone/>
              <a:defRPr sz="3192"/>
            </a:lvl1pPr>
            <a:lvl2pPr marL="455999" indent="0">
              <a:buNone/>
              <a:defRPr sz="2793"/>
            </a:lvl2pPr>
            <a:lvl3pPr marL="912000" indent="0">
              <a:buNone/>
              <a:defRPr sz="2393"/>
            </a:lvl3pPr>
            <a:lvl4pPr marL="1368000" indent="0">
              <a:buNone/>
              <a:defRPr sz="1995"/>
            </a:lvl4pPr>
            <a:lvl5pPr marL="1824000" indent="0">
              <a:buNone/>
              <a:defRPr sz="1995"/>
            </a:lvl5pPr>
            <a:lvl6pPr marL="2279999" indent="0">
              <a:buNone/>
              <a:defRPr sz="1995"/>
            </a:lvl6pPr>
            <a:lvl7pPr marL="2736000" indent="0">
              <a:buNone/>
              <a:defRPr sz="1995"/>
            </a:lvl7pPr>
            <a:lvl8pPr marL="3191999" indent="0">
              <a:buNone/>
              <a:defRPr sz="1995"/>
            </a:lvl8pPr>
            <a:lvl9pPr marL="3647999" indent="0">
              <a:buNone/>
              <a:defRPr sz="1995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7601" y="2052164"/>
            <a:ext cx="3921997" cy="3801883"/>
          </a:xfrm>
        </p:spPr>
        <p:txBody>
          <a:bodyPr/>
          <a:lstStyle>
            <a:lvl1pPr marL="0" indent="0">
              <a:buNone/>
              <a:defRPr sz="1596"/>
            </a:lvl1pPr>
            <a:lvl2pPr marL="455999" indent="0">
              <a:buNone/>
              <a:defRPr sz="1396"/>
            </a:lvl2pPr>
            <a:lvl3pPr marL="912000" indent="0">
              <a:buNone/>
              <a:defRPr sz="1197"/>
            </a:lvl3pPr>
            <a:lvl4pPr marL="1368000" indent="0">
              <a:buNone/>
              <a:defRPr sz="997"/>
            </a:lvl4pPr>
            <a:lvl5pPr marL="1824000" indent="0">
              <a:buNone/>
              <a:defRPr sz="997"/>
            </a:lvl5pPr>
            <a:lvl6pPr marL="2279999" indent="0">
              <a:buNone/>
              <a:defRPr sz="997"/>
            </a:lvl6pPr>
            <a:lvl7pPr marL="2736000" indent="0">
              <a:buNone/>
              <a:defRPr sz="997"/>
            </a:lvl7pPr>
            <a:lvl8pPr marL="3191999" indent="0">
              <a:buNone/>
              <a:defRPr sz="997"/>
            </a:lvl8pPr>
            <a:lvl9pPr marL="3647999" indent="0">
              <a:buNone/>
              <a:defRPr sz="9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760392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6019" y="364196"/>
            <a:ext cx="10488215" cy="132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019" y="1820978"/>
            <a:ext cx="10488215" cy="4340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6017" y="6340170"/>
            <a:ext cx="2736056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28084" y="6340170"/>
            <a:ext cx="4104084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8177" y="6340170"/>
            <a:ext cx="2736056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1486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60" r:id="rId13"/>
  </p:sldLayoutIdLst>
  <p:txStyles>
    <p:titleStyle>
      <a:lvl1pPr algn="l" defTabSz="912000" rtl="0" eaLnBrk="1" latinLnBrk="0" hangingPunct="1">
        <a:lnSpc>
          <a:spcPct val="90000"/>
        </a:lnSpc>
        <a:spcBef>
          <a:spcPct val="0"/>
        </a:spcBef>
        <a:buNone/>
        <a:defRPr sz="43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001" indent="-228001" algn="l" defTabSz="912000" rtl="0" eaLnBrk="1" latinLnBrk="0" hangingPunct="1">
        <a:lnSpc>
          <a:spcPct val="90000"/>
        </a:lnSpc>
        <a:spcBef>
          <a:spcPts val="997"/>
        </a:spcBef>
        <a:buFont typeface="Arial" panose="020B0604020202020204" pitchFamily="34" charset="0"/>
        <a:buChar char="•"/>
        <a:defRPr sz="2793" kern="1200">
          <a:solidFill>
            <a:schemeClr val="tx1"/>
          </a:solidFill>
          <a:latin typeface="+mn-lt"/>
          <a:ea typeface="+mn-ea"/>
          <a:cs typeface="+mn-cs"/>
        </a:defRPr>
      </a:lvl1pPr>
      <a:lvl2pPr marL="684000" indent="-228001" algn="l" defTabSz="91200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393" kern="1200">
          <a:solidFill>
            <a:schemeClr val="tx1"/>
          </a:solidFill>
          <a:latin typeface="+mn-lt"/>
          <a:ea typeface="+mn-ea"/>
          <a:cs typeface="+mn-cs"/>
        </a:defRPr>
      </a:lvl2pPr>
      <a:lvl3pPr marL="1139999" indent="-228001" algn="l" defTabSz="91200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995" kern="1200">
          <a:solidFill>
            <a:schemeClr val="tx1"/>
          </a:solidFill>
          <a:latin typeface="+mn-lt"/>
          <a:ea typeface="+mn-ea"/>
          <a:cs typeface="+mn-cs"/>
        </a:defRPr>
      </a:lvl3pPr>
      <a:lvl4pPr marL="1595999" indent="-228001" algn="l" defTabSz="91200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2051999" indent="-228001" algn="l" defTabSz="91200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508000" indent="-228001" algn="l" defTabSz="91200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963999" indent="-228001" algn="l" defTabSz="91200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420000" indent="-228001" algn="l" defTabSz="91200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875999" indent="-228001" algn="l" defTabSz="91200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1pPr>
      <a:lvl2pPr marL="455999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912000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3pPr>
      <a:lvl4pPr marL="1368000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1824000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279999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736000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191999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647999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tif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1476055"/>
            <a:ext cx="12160251" cy="5364485"/>
          </a:xfrm>
          <a:prstGeom prst="rect">
            <a:avLst/>
          </a:prstGeom>
          <a:solidFill>
            <a:srgbClr val="0185D1"/>
          </a:solidFill>
          <a:ln>
            <a:solidFill>
              <a:srgbClr val="0185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3661" y="2124125"/>
            <a:ext cx="9145016" cy="2592288"/>
          </a:xfrm>
        </p:spPr>
        <p:txBody>
          <a:bodyPr anchor="t">
            <a:normAutofit/>
          </a:bodyPr>
          <a:lstStyle/>
          <a:p>
            <a:pPr algn="l"/>
            <a:r>
              <a:rPr lang="et-EE" sz="5300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Energeetika ja kliima</a:t>
            </a:r>
            <a:endParaRPr lang="en-US" sz="5300" dirty="0">
              <a:solidFill>
                <a:schemeClr val="bg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79925" y="5004445"/>
            <a:ext cx="7200000" cy="1152128"/>
          </a:xfrm>
        </p:spPr>
        <p:txBody>
          <a:bodyPr/>
          <a:lstStyle/>
          <a:p>
            <a:pPr algn="r"/>
            <a:r>
              <a:rPr lang="et-EE" sz="2800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Jaanus Uiga</a:t>
            </a:r>
          </a:p>
          <a:p>
            <a:pPr algn="r"/>
            <a:r>
              <a:rPr lang="et-EE" sz="2800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12.11</a:t>
            </a:r>
            <a:r>
              <a:rPr lang="fi-FI" sz="2800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.2019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615629" y="2124125"/>
            <a:ext cx="0" cy="23762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02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3501" y="454708"/>
            <a:ext cx="7920000" cy="616559"/>
          </a:xfrm>
        </p:spPr>
        <p:txBody>
          <a:bodyPr>
            <a:noAutofit/>
          </a:bodyPr>
          <a:lstStyle/>
          <a:p>
            <a:r>
              <a:rPr lang="en-US" sz="4000" b="1" dirty="0" err="1">
                <a:latin typeface="Helvetica" charset="0"/>
                <a:ea typeface="Helvetica" charset="0"/>
                <a:cs typeface="Helvetica" charset="0"/>
              </a:rPr>
              <a:t>Üldeesmärk</a:t>
            </a:r>
            <a:endParaRPr lang="en-US" sz="4000" b="1" dirty="0">
              <a:latin typeface="Helvetica" charset="0"/>
              <a:ea typeface="Helvetica" charset="0"/>
              <a:cs typeface="Helvetica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8557" y="99201"/>
            <a:ext cx="2520280" cy="100811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 bwMode="auto">
          <a:xfrm>
            <a:off x="463501" y="1327828"/>
            <a:ext cx="712879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27897" y="1367930"/>
            <a:ext cx="8003836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378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3563535050"/>
              </p:ext>
            </p:extLst>
          </p:nvPr>
        </p:nvGraphicFramePr>
        <p:xfrm>
          <a:off x="1543621" y="1369168"/>
          <a:ext cx="8640960" cy="52921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3501" y="454708"/>
            <a:ext cx="7920000" cy="616559"/>
          </a:xfrm>
        </p:spPr>
        <p:txBody>
          <a:bodyPr>
            <a:noAutofit/>
          </a:bodyPr>
          <a:lstStyle/>
          <a:p>
            <a:r>
              <a:rPr lang="en-US" sz="4000" b="1" dirty="0" err="1">
                <a:latin typeface="Helvetica" charset="0"/>
                <a:ea typeface="Helvetica" charset="0"/>
                <a:cs typeface="Helvetica" charset="0"/>
              </a:rPr>
              <a:t>Kuidas</a:t>
            </a:r>
            <a:r>
              <a:rPr lang="en-US" sz="4000" b="1" dirty="0">
                <a:latin typeface="Helvetica" charset="0"/>
                <a:ea typeface="Helvetica" charset="0"/>
                <a:cs typeface="Helvetica" charset="0"/>
              </a:rPr>
              <a:t>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8557" y="99201"/>
            <a:ext cx="2520280" cy="100811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 bwMode="auto">
          <a:xfrm>
            <a:off x="463501" y="1327828"/>
            <a:ext cx="712879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Double Brace 10"/>
          <p:cNvSpPr/>
          <p:nvPr/>
        </p:nvSpPr>
        <p:spPr>
          <a:xfrm>
            <a:off x="1903661" y="1476053"/>
            <a:ext cx="1682340" cy="958216"/>
          </a:xfrm>
          <a:prstGeom prst="brace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Elekter</a:t>
            </a:r>
            <a:endParaRPr lang="en-US" sz="1600" dirty="0"/>
          </a:p>
          <a:p>
            <a:pPr algn="ctr"/>
            <a:r>
              <a:rPr lang="en-US" sz="1600" dirty="0" err="1"/>
              <a:t>Soojus</a:t>
            </a:r>
            <a:endParaRPr lang="en-US" sz="1600" dirty="0"/>
          </a:p>
          <a:p>
            <a:pPr algn="ctr"/>
            <a:r>
              <a:rPr lang="en-US" sz="1600" dirty="0"/>
              <a:t>Transport</a:t>
            </a:r>
          </a:p>
        </p:txBody>
      </p:sp>
    </p:spTree>
    <p:extLst>
      <p:ext uri="{BB962C8B-B14F-4D97-AF65-F5344CB8AC3E}">
        <p14:creationId xmlns:p14="http://schemas.microsoft.com/office/powerpoint/2010/main" val="3294955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3501" y="454708"/>
            <a:ext cx="8784976" cy="616559"/>
          </a:xfrm>
        </p:spPr>
        <p:txBody>
          <a:bodyPr>
            <a:noAutofit/>
          </a:bodyPr>
          <a:lstStyle/>
          <a:p>
            <a:r>
              <a:rPr lang="en-US" sz="4000" b="1" dirty="0" err="1">
                <a:latin typeface="Helvetica" charset="0"/>
                <a:ea typeface="Helvetica" charset="0"/>
                <a:cs typeface="Helvetica" charset="0"/>
              </a:rPr>
              <a:t>Energeetikavaldkonna</a:t>
            </a:r>
            <a:r>
              <a:rPr lang="et-EE" sz="4000" b="1" dirty="0">
                <a:latin typeface="Helvetica" charset="0"/>
                <a:ea typeface="Helvetica" charset="0"/>
                <a:cs typeface="Helvetica" charset="0"/>
              </a:rPr>
              <a:t> 2030</a:t>
            </a:r>
            <a:r>
              <a:rPr lang="en-US" sz="4000" b="1" dirty="0">
                <a:latin typeface="Helvetica" charset="0"/>
                <a:ea typeface="Helvetica" charset="0"/>
                <a:cs typeface="Helvetica" charset="0"/>
              </a:rPr>
              <a:t> </a:t>
            </a:r>
            <a:r>
              <a:rPr lang="en-US" sz="4000" b="1" dirty="0" err="1">
                <a:latin typeface="Helvetica" charset="0"/>
                <a:ea typeface="Helvetica" charset="0"/>
                <a:cs typeface="Helvetica" charset="0"/>
              </a:rPr>
              <a:t>eesmärkidest</a:t>
            </a:r>
            <a:endParaRPr lang="en-US" sz="4000" b="1" dirty="0">
              <a:latin typeface="Helvetica" charset="0"/>
              <a:ea typeface="Helvetica" charset="0"/>
              <a:cs typeface="Helvetica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8557" y="99201"/>
            <a:ext cx="2520280" cy="100811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 bwMode="auto">
          <a:xfrm>
            <a:off x="463501" y="1327828"/>
            <a:ext cx="712879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F90D8579-CE43-9440-8557-4AA8097A159A}"/>
              </a:ext>
            </a:extLst>
          </p:cNvPr>
          <p:cNvSpPr txBox="1">
            <a:spLocks/>
          </p:cNvSpPr>
          <p:nvPr/>
        </p:nvSpPr>
        <p:spPr>
          <a:xfrm>
            <a:off x="463501" y="1584390"/>
            <a:ext cx="10153128" cy="480144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92500"/>
          </a:bodyPr>
          <a:lstStyle>
            <a:lvl1pPr marL="228001" indent="-228001" algn="l" defTabSz="912000" rtl="0" eaLnBrk="1" latinLnBrk="0" hangingPunct="1">
              <a:lnSpc>
                <a:spcPct val="90000"/>
              </a:lnSpc>
              <a:spcBef>
                <a:spcPts val="997"/>
              </a:spcBef>
              <a:buFont typeface="Arial" panose="020B0604020202020204" pitchFamily="34" charset="0"/>
              <a:buChar char="•"/>
              <a:defRPr sz="27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4000" indent="-228001" algn="l" defTabSz="912000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sz="2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9999" indent="-228001" algn="l" defTabSz="912000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sz="19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5999" indent="-228001" algn="l" defTabSz="912000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sz="17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1999" indent="-228001" algn="l" defTabSz="912000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sz="17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08000" indent="-228001" algn="l" defTabSz="912000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sz="17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3999" indent="-228001" algn="l" defTabSz="912000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sz="17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0000" indent="-228001" algn="l" defTabSz="912000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sz="17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75999" indent="-228001" algn="l" defTabSz="912000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sz="17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Tx/>
              <a:buSzTx/>
              <a:buFont typeface="System Font Regular"/>
              <a:buChar char="+"/>
            </a:pPr>
            <a:r>
              <a:rPr lang="et-EE" sz="3200" b="1" dirty="0">
                <a:latin typeface="Helvetica" charset="0"/>
                <a:ea typeface="Helvetica" charset="0"/>
                <a:cs typeface="Helvetica" charset="0"/>
              </a:rPr>
              <a:t>Taastuvenergia osakaal 42% (täna ~30%)</a:t>
            </a:r>
          </a:p>
          <a:p>
            <a:pPr lvl="1" fontAlgn="auto">
              <a:spcAft>
                <a:spcPts val="0"/>
              </a:spcAft>
              <a:buClrTx/>
              <a:buSzTx/>
              <a:buFont typeface="System Font Regular"/>
              <a:buChar char="+"/>
            </a:pPr>
            <a:r>
              <a:rPr lang="et-EE" sz="2800" dirty="0">
                <a:latin typeface="Helvetica" charset="0"/>
                <a:ea typeface="Helvetica" charset="0"/>
                <a:cs typeface="Helvetica" charset="0"/>
              </a:rPr>
              <a:t>Elektritootmises 40% (~18%)</a:t>
            </a:r>
          </a:p>
          <a:p>
            <a:pPr lvl="1" fontAlgn="auto">
              <a:spcAft>
                <a:spcPts val="0"/>
              </a:spcAft>
              <a:buClrTx/>
              <a:buSzTx/>
              <a:buFont typeface="System Font Regular"/>
              <a:buChar char="+"/>
            </a:pPr>
            <a:r>
              <a:rPr lang="et-EE" sz="2800" dirty="0">
                <a:latin typeface="Helvetica" charset="0"/>
                <a:ea typeface="Helvetica" charset="0"/>
                <a:cs typeface="Helvetica" charset="0"/>
              </a:rPr>
              <a:t>Soojuse tootmises 63% (~52%)</a:t>
            </a:r>
          </a:p>
          <a:p>
            <a:pPr lvl="1" fontAlgn="auto">
              <a:spcAft>
                <a:spcPts val="0"/>
              </a:spcAft>
              <a:buClrTx/>
              <a:buSzTx/>
              <a:buFont typeface="System Font Regular"/>
              <a:buChar char="+"/>
            </a:pPr>
            <a:r>
              <a:rPr lang="et-EE" sz="2800" dirty="0">
                <a:latin typeface="Helvetica" charset="0"/>
                <a:ea typeface="Helvetica" charset="0"/>
                <a:cs typeface="Helvetica" charset="0"/>
              </a:rPr>
              <a:t>Transpordis 14% (~3,5%)</a:t>
            </a:r>
          </a:p>
          <a:p>
            <a:pPr fontAlgn="auto">
              <a:spcAft>
                <a:spcPts val="0"/>
              </a:spcAft>
              <a:buClrTx/>
              <a:buSzTx/>
              <a:buFont typeface="System Font Regular"/>
              <a:buChar char="+"/>
            </a:pPr>
            <a:endParaRPr lang="et-EE" sz="3200" dirty="0">
              <a:latin typeface="Helvetica" charset="0"/>
              <a:ea typeface="Helvetica" charset="0"/>
              <a:cs typeface="Helvetica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System Font Regular"/>
              <a:buChar char="+"/>
            </a:pPr>
            <a:r>
              <a:rPr lang="et-EE" sz="3200" b="1" dirty="0">
                <a:latin typeface="Helvetica" charset="0"/>
                <a:ea typeface="Helvetica" charset="0"/>
                <a:cs typeface="Helvetica" charset="0"/>
              </a:rPr>
              <a:t>Energiatõhususe suurenemine</a:t>
            </a:r>
            <a:endParaRPr lang="et-EE" sz="3200" dirty="0">
              <a:latin typeface="Helvetica" charset="0"/>
              <a:ea typeface="Helvetica" charset="0"/>
              <a:cs typeface="Helvetica" charset="0"/>
            </a:endParaRPr>
          </a:p>
          <a:p>
            <a:pPr lvl="1" fontAlgn="auto">
              <a:spcAft>
                <a:spcPts val="0"/>
              </a:spcAft>
              <a:buClrTx/>
              <a:buSzTx/>
              <a:buFont typeface="System Font Regular"/>
              <a:buChar char="+"/>
            </a:pPr>
            <a:r>
              <a:rPr lang="et-EE" sz="2800" dirty="0">
                <a:latin typeface="Helvetica" charset="0"/>
                <a:ea typeface="Helvetica" charset="0"/>
                <a:cs typeface="Helvetica" charset="0"/>
              </a:rPr>
              <a:t>Primaarenergia tarbimise vähendamine </a:t>
            </a:r>
          </a:p>
          <a:p>
            <a:pPr lvl="1" fontAlgn="auto">
              <a:spcAft>
                <a:spcPts val="0"/>
              </a:spcAft>
              <a:buClrTx/>
              <a:buSzTx/>
              <a:buFont typeface="System Font Regular"/>
              <a:buChar char="+"/>
            </a:pPr>
            <a:r>
              <a:rPr lang="et-EE" sz="2800" dirty="0">
                <a:latin typeface="Helvetica" charset="0"/>
                <a:ea typeface="Helvetica" charset="0"/>
                <a:cs typeface="Helvetica" charset="0"/>
              </a:rPr>
              <a:t>Energia lõpptarbimine tänasel tasemel 32 </a:t>
            </a:r>
            <a:r>
              <a:rPr lang="et-EE" sz="2800" dirty="0" err="1">
                <a:latin typeface="Helvetica" charset="0"/>
                <a:ea typeface="Helvetica" charset="0"/>
                <a:cs typeface="Helvetica" charset="0"/>
              </a:rPr>
              <a:t>TWh</a:t>
            </a:r>
            <a:endParaRPr lang="et-EE" sz="2800" dirty="0">
              <a:latin typeface="Helvetica" charset="0"/>
              <a:ea typeface="Helvetica" charset="0"/>
              <a:cs typeface="Helvetica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System Font Regular"/>
              <a:buChar char="+"/>
            </a:pPr>
            <a:endParaRPr lang="et-EE" sz="3200" dirty="0">
              <a:latin typeface="Helvetica" charset="0"/>
              <a:ea typeface="Helvetica" charset="0"/>
              <a:cs typeface="Helvetica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System Font Regular"/>
              <a:buChar char="+"/>
            </a:pPr>
            <a:r>
              <a:rPr lang="et-EE" sz="3200" b="1" dirty="0">
                <a:latin typeface="Helvetica" charset="0"/>
                <a:ea typeface="Helvetica" charset="0"/>
                <a:cs typeface="Helvetica" charset="0"/>
              </a:rPr>
              <a:t>Energiajulgeoleku ning varustuskindluse säilitamine</a:t>
            </a:r>
          </a:p>
          <a:p>
            <a:pPr marL="0" indent="0" fontAlgn="auto">
              <a:spcAft>
                <a:spcPts val="0"/>
              </a:spcAft>
              <a:buClrTx/>
              <a:buSzTx/>
              <a:buNone/>
            </a:pPr>
            <a:endParaRPr lang="et-EE" sz="3200" dirty="0">
              <a:latin typeface="Helvetica" charset="0"/>
              <a:ea typeface="Helvetica" charset="0"/>
              <a:cs typeface="Helvetica" charset="0"/>
            </a:endParaRPr>
          </a:p>
          <a:p>
            <a:pPr marL="0" indent="0" fontAlgn="auto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</a:pPr>
            <a:endParaRPr lang="en-US" dirty="0"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567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>
                <a:latin typeface="Helvetica" charset="0"/>
                <a:ea typeface="Helvetica" charset="0"/>
                <a:cs typeface="Helvetica" charset="0"/>
              </a:rPr>
              <a:t>Tänan kuulamast!</a:t>
            </a:r>
            <a:endParaRPr lang="en-US" dirty="0"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630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94</Words>
  <Application>Microsoft Office PowerPoint</Application>
  <PresentationFormat>Kohandatud</PresentationFormat>
  <Paragraphs>31</Paragraphs>
  <Slides>5</Slides>
  <Notes>5</Notes>
  <HiddenSlides>0</HiddenSlides>
  <MMClips>0</MMClips>
  <ScaleCrop>false</ScaleCrop>
  <HeadingPairs>
    <vt:vector size="6" baseType="variant">
      <vt:variant>
        <vt:lpstr>Kasutatud fondid</vt:lpstr>
      </vt:variant>
      <vt:variant>
        <vt:i4>9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5</vt:i4>
      </vt:variant>
    </vt:vector>
  </HeadingPairs>
  <TitlesOfParts>
    <vt:vector size="15" baseType="lpstr">
      <vt:lpstr>Microsoft YaHei</vt:lpstr>
      <vt:lpstr>Arial</vt:lpstr>
      <vt:lpstr>Arial Unicode MS</vt:lpstr>
      <vt:lpstr>Calibri</vt:lpstr>
      <vt:lpstr>Calibri Light</vt:lpstr>
      <vt:lpstr>Helvetica</vt:lpstr>
      <vt:lpstr>Roboto Condensed</vt:lpstr>
      <vt:lpstr>System Font Regular</vt:lpstr>
      <vt:lpstr>Times New Roman</vt:lpstr>
      <vt:lpstr>Office Theme</vt:lpstr>
      <vt:lpstr>Energeetika ja kliima</vt:lpstr>
      <vt:lpstr>Üldeesmärk</vt:lpstr>
      <vt:lpstr>Kuidas?</vt:lpstr>
      <vt:lpstr>Energeetikavaldkonna 2030 eesmärkidest</vt:lpstr>
      <vt:lpstr>Tänan kuulamast!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cp:lastPrinted>2017-05-30T04:06:00Z</cp:lastPrinted>
  <dcterms:created xsi:type="dcterms:W3CDTF">2014-05-22T10:54:41Z</dcterms:created>
  <dcterms:modified xsi:type="dcterms:W3CDTF">2019-11-12T08:15:47Z</dcterms:modified>
</cp:coreProperties>
</file>