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Lst>
  <p:notesMasterIdLst>
    <p:notesMasterId r:id="rId14"/>
  </p:notesMasterIdLst>
  <p:handoutMasterIdLst>
    <p:handoutMasterId r:id="rId15"/>
  </p:handoutMasterIdLst>
  <p:sldIdLst>
    <p:sldId id="288" r:id="rId2"/>
    <p:sldId id="368" r:id="rId3"/>
    <p:sldId id="365" r:id="rId4"/>
    <p:sldId id="336" r:id="rId5"/>
    <p:sldId id="369" r:id="rId6"/>
    <p:sldId id="366" r:id="rId7"/>
    <p:sldId id="370" r:id="rId8"/>
    <p:sldId id="371" r:id="rId9"/>
    <p:sldId id="372" r:id="rId10"/>
    <p:sldId id="373" r:id="rId11"/>
    <p:sldId id="374" r:id="rId12"/>
    <p:sldId id="291" r:id="rId13"/>
  </p:sldIdLst>
  <p:sldSz cx="8999538" cy="6840538"/>
  <p:notesSz cx="6805613" cy="99441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3399FF"/>
    <a:srgbClr val="0099FF"/>
    <a:srgbClr val="6699FF"/>
    <a:srgbClr val="0066FF"/>
    <a:srgbClr val="66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autoAdjust="0"/>
    <p:restoredTop sz="92490" autoAdjust="0"/>
  </p:normalViewPr>
  <p:slideViewPr>
    <p:cSldViewPr>
      <p:cViewPr varScale="1">
        <p:scale>
          <a:sx n="108" d="100"/>
          <a:sy n="108" d="100"/>
        </p:scale>
        <p:origin x="1752" y="102"/>
      </p:cViewPr>
      <p:guideLst>
        <p:guide orient="horz" pos="2154"/>
        <p:guide pos="283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9841" cy="497762"/>
          </a:xfrm>
          <a:prstGeom prst="rect">
            <a:avLst/>
          </a:prstGeom>
        </p:spPr>
        <p:txBody>
          <a:bodyPr vert="horz" lIns="91577" tIns="45789" rIns="91577" bIns="45789" rtlCol="0"/>
          <a:lstStyle>
            <a:lvl1pPr algn="l">
              <a:defRPr sz="1200"/>
            </a:lvl1pPr>
          </a:lstStyle>
          <a:p>
            <a:endParaRPr lang="et-EE"/>
          </a:p>
        </p:txBody>
      </p:sp>
      <p:sp>
        <p:nvSpPr>
          <p:cNvPr id="3" name="Kuupäeva kohatäide 2"/>
          <p:cNvSpPr>
            <a:spLocks noGrp="1"/>
          </p:cNvSpPr>
          <p:nvPr>
            <p:ph type="dt" sz="quarter" idx="1"/>
          </p:nvPr>
        </p:nvSpPr>
        <p:spPr>
          <a:xfrm>
            <a:off x="3854183" y="0"/>
            <a:ext cx="2949841" cy="497762"/>
          </a:xfrm>
          <a:prstGeom prst="rect">
            <a:avLst/>
          </a:prstGeom>
        </p:spPr>
        <p:txBody>
          <a:bodyPr vert="horz" lIns="91577" tIns="45789" rIns="91577" bIns="45789" rtlCol="0"/>
          <a:lstStyle>
            <a:lvl1pPr algn="r">
              <a:defRPr sz="1200"/>
            </a:lvl1pPr>
          </a:lstStyle>
          <a:p>
            <a:fld id="{0285BEF3-9C0D-4B61-B6A9-72E8582BB8AF}" type="datetimeFigureOut">
              <a:rPr lang="et-EE" smtClean="0"/>
              <a:pPr/>
              <a:t>6.06.2016</a:t>
            </a:fld>
            <a:endParaRPr lang="et-EE"/>
          </a:p>
        </p:txBody>
      </p:sp>
      <p:sp>
        <p:nvSpPr>
          <p:cNvPr id="4" name="Jaluse kohatäide 3"/>
          <p:cNvSpPr>
            <a:spLocks noGrp="1"/>
          </p:cNvSpPr>
          <p:nvPr>
            <p:ph type="ftr" sz="quarter" idx="2"/>
          </p:nvPr>
        </p:nvSpPr>
        <p:spPr>
          <a:xfrm>
            <a:off x="0" y="9444749"/>
            <a:ext cx="2949841" cy="497761"/>
          </a:xfrm>
          <a:prstGeom prst="rect">
            <a:avLst/>
          </a:prstGeom>
        </p:spPr>
        <p:txBody>
          <a:bodyPr vert="horz" lIns="91577" tIns="45789" rIns="91577" bIns="45789" rtlCol="0" anchor="b"/>
          <a:lstStyle>
            <a:lvl1pPr algn="l">
              <a:defRPr sz="1200"/>
            </a:lvl1pPr>
          </a:lstStyle>
          <a:p>
            <a:endParaRPr lang="et-EE"/>
          </a:p>
        </p:txBody>
      </p:sp>
      <p:sp>
        <p:nvSpPr>
          <p:cNvPr id="5" name="Slaidinumbri kohatäide 4"/>
          <p:cNvSpPr>
            <a:spLocks noGrp="1"/>
          </p:cNvSpPr>
          <p:nvPr>
            <p:ph type="sldNum" sz="quarter" idx="3"/>
          </p:nvPr>
        </p:nvSpPr>
        <p:spPr>
          <a:xfrm>
            <a:off x="3854183" y="9444749"/>
            <a:ext cx="2949841" cy="497761"/>
          </a:xfrm>
          <a:prstGeom prst="rect">
            <a:avLst/>
          </a:prstGeom>
        </p:spPr>
        <p:txBody>
          <a:bodyPr vert="horz" lIns="91577" tIns="45789" rIns="91577" bIns="45789" rtlCol="0" anchor="b"/>
          <a:lstStyle>
            <a:lvl1pPr algn="r">
              <a:defRPr sz="1200"/>
            </a:lvl1pPr>
          </a:lstStyle>
          <a:p>
            <a:fld id="{21234445-D705-4ED7-9237-0A95FA5B88D2}" type="slidenum">
              <a:rPr lang="et-EE" smtClean="0"/>
              <a:pPr/>
              <a:t>‹#›</a:t>
            </a:fld>
            <a:endParaRPr lang="et-EE"/>
          </a:p>
        </p:txBody>
      </p:sp>
    </p:spTree>
    <p:extLst>
      <p:ext uri="{BB962C8B-B14F-4D97-AF65-F5344CB8AC3E}">
        <p14:creationId xmlns:p14="http://schemas.microsoft.com/office/powerpoint/2010/main" val="2892789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9841" cy="497762"/>
          </a:xfrm>
          <a:prstGeom prst="rect">
            <a:avLst/>
          </a:prstGeom>
        </p:spPr>
        <p:txBody>
          <a:bodyPr vert="horz" lIns="91577" tIns="45789" rIns="91577" bIns="45789" rtlCol="0"/>
          <a:lstStyle>
            <a:lvl1pPr algn="l">
              <a:defRPr sz="1200"/>
            </a:lvl1pPr>
          </a:lstStyle>
          <a:p>
            <a:endParaRPr lang="et-EE"/>
          </a:p>
        </p:txBody>
      </p:sp>
      <p:sp>
        <p:nvSpPr>
          <p:cNvPr id="3" name="Kuupäeva kohatäide 2"/>
          <p:cNvSpPr>
            <a:spLocks noGrp="1"/>
          </p:cNvSpPr>
          <p:nvPr>
            <p:ph type="dt" idx="1"/>
          </p:nvPr>
        </p:nvSpPr>
        <p:spPr>
          <a:xfrm>
            <a:off x="3854183" y="0"/>
            <a:ext cx="2949841" cy="497762"/>
          </a:xfrm>
          <a:prstGeom prst="rect">
            <a:avLst/>
          </a:prstGeom>
        </p:spPr>
        <p:txBody>
          <a:bodyPr vert="horz" lIns="91577" tIns="45789" rIns="91577" bIns="45789" rtlCol="0"/>
          <a:lstStyle>
            <a:lvl1pPr algn="r">
              <a:defRPr sz="1200"/>
            </a:lvl1pPr>
          </a:lstStyle>
          <a:p>
            <a:fld id="{F8AD49BB-FBC0-4671-8F4C-B61C4EE6078F}" type="datetimeFigureOut">
              <a:rPr lang="et-EE" smtClean="0"/>
              <a:pPr/>
              <a:t>6.06.2016</a:t>
            </a:fld>
            <a:endParaRPr lang="et-EE"/>
          </a:p>
        </p:txBody>
      </p:sp>
      <p:sp>
        <p:nvSpPr>
          <p:cNvPr id="4" name="Slaidi pildi kohatäide 3"/>
          <p:cNvSpPr>
            <a:spLocks noGrp="1" noRot="1" noChangeAspect="1"/>
          </p:cNvSpPr>
          <p:nvPr>
            <p:ph type="sldImg" idx="2"/>
          </p:nvPr>
        </p:nvSpPr>
        <p:spPr>
          <a:xfrm>
            <a:off x="950913" y="746125"/>
            <a:ext cx="4903787" cy="3729038"/>
          </a:xfrm>
          <a:prstGeom prst="rect">
            <a:avLst/>
          </a:prstGeom>
          <a:noFill/>
          <a:ln w="12700">
            <a:solidFill>
              <a:prstClr val="black"/>
            </a:solidFill>
          </a:ln>
        </p:spPr>
        <p:txBody>
          <a:bodyPr vert="horz" lIns="91577" tIns="45789" rIns="91577" bIns="45789" rtlCol="0" anchor="ctr"/>
          <a:lstStyle/>
          <a:p>
            <a:endParaRPr lang="et-EE"/>
          </a:p>
        </p:txBody>
      </p:sp>
      <p:sp>
        <p:nvSpPr>
          <p:cNvPr id="5" name="Märkmete kohatäide 4"/>
          <p:cNvSpPr>
            <a:spLocks noGrp="1"/>
          </p:cNvSpPr>
          <p:nvPr>
            <p:ph type="body" sz="quarter" idx="3"/>
          </p:nvPr>
        </p:nvSpPr>
        <p:spPr>
          <a:xfrm>
            <a:off x="680244" y="4723170"/>
            <a:ext cx="5445126" cy="4475083"/>
          </a:xfrm>
          <a:prstGeom prst="rect">
            <a:avLst/>
          </a:prstGeom>
        </p:spPr>
        <p:txBody>
          <a:bodyPr vert="horz" lIns="91577" tIns="45789" rIns="91577" bIns="45789"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9444749"/>
            <a:ext cx="2949841" cy="497761"/>
          </a:xfrm>
          <a:prstGeom prst="rect">
            <a:avLst/>
          </a:prstGeom>
        </p:spPr>
        <p:txBody>
          <a:bodyPr vert="horz" lIns="91577" tIns="45789" rIns="91577" bIns="45789" rtlCol="0" anchor="b"/>
          <a:lstStyle>
            <a:lvl1pPr algn="l">
              <a:defRPr sz="1200"/>
            </a:lvl1pPr>
          </a:lstStyle>
          <a:p>
            <a:endParaRPr lang="et-EE"/>
          </a:p>
        </p:txBody>
      </p:sp>
      <p:sp>
        <p:nvSpPr>
          <p:cNvPr id="7" name="Slaidinumbri kohatäide 6"/>
          <p:cNvSpPr>
            <a:spLocks noGrp="1"/>
          </p:cNvSpPr>
          <p:nvPr>
            <p:ph type="sldNum" sz="quarter" idx="5"/>
          </p:nvPr>
        </p:nvSpPr>
        <p:spPr>
          <a:xfrm>
            <a:off x="3854183" y="9444749"/>
            <a:ext cx="2949841" cy="497761"/>
          </a:xfrm>
          <a:prstGeom prst="rect">
            <a:avLst/>
          </a:prstGeom>
        </p:spPr>
        <p:txBody>
          <a:bodyPr vert="horz" lIns="91577" tIns="45789" rIns="91577" bIns="45789" rtlCol="0" anchor="b"/>
          <a:lstStyle>
            <a:lvl1pPr algn="r">
              <a:defRPr sz="1200"/>
            </a:lvl1pPr>
          </a:lstStyle>
          <a:p>
            <a:fld id="{B9BC6460-37AF-4F27-B2E3-33C301BCF89B}" type="slidenum">
              <a:rPr lang="et-EE" smtClean="0"/>
              <a:pPr/>
              <a:t>‹#›</a:t>
            </a:fld>
            <a:endParaRPr lang="et-EE"/>
          </a:p>
        </p:txBody>
      </p:sp>
    </p:spTree>
    <p:extLst>
      <p:ext uri="{BB962C8B-B14F-4D97-AF65-F5344CB8AC3E}">
        <p14:creationId xmlns:p14="http://schemas.microsoft.com/office/powerpoint/2010/main" val="419090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1pPr>
            <a:lvl2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2pPr>
            <a:lvl3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3pPr>
            <a:lvl4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4pPr>
            <a:lvl5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5pPr>
            <a:lvl6pPr marL="2518372" indent="-228943" defTabSz="449937" eaLnBrk="0" fontAlgn="base" hangingPunct="0">
              <a:lnSpc>
                <a:spcPct val="110000"/>
              </a:lnSpc>
              <a:spcBef>
                <a:spcPct val="0"/>
              </a:spcBef>
              <a:spcAft>
                <a:spcPct val="0"/>
              </a:spcAft>
              <a:buClr>
                <a:srgbClr val="000000"/>
              </a:buClr>
              <a:buSzPct val="100000"/>
              <a:buFont typeface="Times New Roman" pitchFamily="18" charset="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6pPr>
            <a:lvl7pPr marL="2976258" indent="-228943" defTabSz="449937" eaLnBrk="0" fontAlgn="base" hangingPunct="0">
              <a:lnSpc>
                <a:spcPct val="110000"/>
              </a:lnSpc>
              <a:spcBef>
                <a:spcPct val="0"/>
              </a:spcBef>
              <a:spcAft>
                <a:spcPct val="0"/>
              </a:spcAft>
              <a:buClr>
                <a:srgbClr val="000000"/>
              </a:buClr>
              <a:buSzPct val="100000"/>
              <a:buFont typeface="Times New Roman" pitchFamily="18" charset="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7pPr>
            <a:lvl8pPr marL="3434144" indent="-228943" defTabSz="449937" eaLnBrk="0" fontAlgn="base" hangingPunct="0">
              <a:lnSpc>
                <a:spcPct val="110000"/>
              </a:lnSpc>
              <a:spcBef>
                <a:spcPct val="0"/>
              </a:spcBef>
              <a:spcAft>
                <a:spcPct val="0"/>
              </a:spcAft>
              <a:buClr>
                <a:srgbClr val="000000"/>
              </a:buClr>
              <a:buSzPct val="100000"/>
              <a:buFont typeface="Times New Roman" pitchFamily="18" charset="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8pPr>
            <a:lvl9pPr marL="3892029" indent="-228943" defTabSz="449937" eaLnBrk="0" fontAlgn="base" hangingPunct="0">
              <a:lnSpc>
                <a:spcPct val="110000"/>
              </a:lnSpc>
              <a:spcBef>
                <a:spcPct val="0"/>
              </a:spcBef>
              <a:spcAft>
                <a:spcPct val="0"/>
              </a:spcAft>
              <a:buClr>
                <a:srgbClr val="000000"/>
              </a:buClr>
              <a:buSzPct val="100000"/>
              <a:buFont typeface="Times New Roman" pitchFamily="18" charset="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9pPr>
          </a:lstStyle>
          <a:p>
            <a:pPr eaLnBrk="1"/>
            <a:fld id="{AB13F131-7306-42AF-B5FE-447D109C9AE8}" type="slidenum">
              <a:rPr lang="et-EE" altLang="et-EE">
                <a:solidFill>
                  <a:srgbClr val="000000"/>
                </a:solidFill>
                <a:latin typeface="Times New Roman" pitchFamily="18" charset="0"/>
                <a:ea typeface="Arial Unicode MS" pitchFamily="34" charset="-128"/>
              </a:rPr>
              <a:pPr eaLnBrk="1"/>
              <a:t>1</a:t>
            </a:fld>
            <a:endParaRPr lang="et-EE" altLang="et-EE" dirty="0">
              <a:solidFill>
                <a:srgbClr val="000000"/>
              </a:solidFill>
              <a:latin typeface="Times New Roman" pitchFamily="18" charset="0"/>
              <a:ea typeface="Arial Unicode MS" pitchFamily="34" charset="-128"/>
            </a:endParaRPr>
          </a:p>
        </p:txBody>
      </p:sp>
      <p:sp>
        <p:nvSpPr>
          <p:cNvPr id="13315" name="Rectangle 1"/>
          <p:cNvSpPr txBox="1">
            <a:spLocks noGrp="1" noRot="1" noChangeAspect="1" noChangeArrowheads="1" noTextEdit="1"/>
          </p:cNvSpPr>
          <p:nvPr>
            <p:ph type="sldImg"/>
          </p:nvPr>
        </p:nvSpPr>
        <p:spPr>
          <a:xfrm>
            <a:off x="949325" y="755650"/>
            <a:ext cx="4905375" cy="3729038"/>
          </a:xfrm>
          <a:solidFill>
            <a:srgbClr val="FFFFFF"/>
          </a:solidFill>
          <a:ln>
            <a:solidFill>
              <a:srgbClr val="000000"/>
            </a:solidFill>
            <a:miter lim="800000"/>
            <a:headEnd/>
            <a:tailEnd/>
          </a:ln>
        </p:spPr>
      </p:sp>
      <p:sp>
        <p:nvSpPr>
          <p:cNvPr id="13316" name="Rectangle 2"/>
          <p:cNvSpPr txBox="1">
            <a:spLocks noGrp="1" noChangeArrowheads="1"/>
          </p:cNvSpPr>
          <p:nvPr>
            <p:ph type="body" idx="1"/>
          </p:nvPr>
        </p:nvSpPr>
        <p:spPr>
          <a:xfrm>
            <a:off x="680244" y="4723170"/>
            <a:ext cx="5445126" cy="4475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lIns="83912" tIns="41956" rIns="83912" bIns="41956" anchor="ctr"/>
          <a:lstStyle/>
          <a:p>
            <a:endParaRPr lang="et-EE" altLang="et-EE" dirty="0" smtClean="0"/>
          </a:p>
        </p:txBody>
      </p:sp>
    </p:spTree>
    <p:extLst>
      <p:ext uri="{BB962C8B-B14F-4D97-AF65-F5344CB8AC3E}">
        <p14:creationId xmlns:p14="http://schemas.microsoft.com/office/powerpoint/2010/main" val="396866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 </a:t>
            </a:r>
            <a:r>
              <a:rPr lang="et-EE" dirty="0" err="1" smtClean="0"/>
              <a:t>Reg</a:t>
            </a:r>
            <a:r>
              <a:rPr lang="et-EE" dirty="0" smtClean="0"/>
              <a:t> eelset</a:t>
            </a:r>
            <a:r>
              <a:rPr lang="et-EE" baseline="0" dirty="0" smtClean="0"/>
              <a:t> Lasnamäel ei tehtud </a:t>
            </a:r>
            <a:endParaRPr lang="et-EE" dirty="0"/>
          </a:p>
        </p:txBody>
      </p:sp>
      <p:sp>
        <p:nvSpPr>
          <p:cNvPr id="4" name="Slide Number Placeholder 3"/>
          <p:cNvSpPr>
            <a:spLocks noGrp="1"/>
          </p:cNvSpPr>
          <p:nvPr>
            <p:ph type="sldNum" sz="quarter" idx="10"/>
          </p:nvPr>
        </p:nvSpPr>
        <p:spPr/>
        <p:txBody>
          <a:bodyPr/>
          <a:lstStyle/>
          <a:p>
            <a:fld id="{B9BC6460-37AF-4F27-B2E3-33C301BCF89B}" type="slidenum">
              <a:rPr lang="et-EE" smtClean="0"/>
              <a:pPr/>
              <a:t>6</a:t>
            </a:fld>
            <a:endParaRPr lang="et-EE"/>
          </a:p>
        </p:txBody>
      </p:sp>
    </p:spTree>
    <p:extLst>
      <p:ext uri="{BB962C8B-B14F-4D97-AF65-F5344CB8AC3E}">
        <p14:creationId xmlns:p14="http://schemas.microsoft.com/office/powerpoint/2010/main" val="1644434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Juhilubade trendide pilt näitab , kuidas kõik need teenused kolivad internetti. E-teenused on sinine. Helepruun on lõuna regioon, mis näitab selget langustrendi. </a:t>
            </a:r>
            <a:endParaRPr lang="et-EE" dirty="0"/>
          </a:p>
        </p:txBody>
      </p:sp>
      <p:sp>
        <p:nvSpPr>
          <p:cNvPr id="4" name="Slide Number Placeholder 3"/>
          <p:cNvSpPr>
            <a:spLocks noGrp="1"/>
          </p:cNvSpPr>
          <p:nvPr>
            <p:ph type="sldNum" sz="quarter" idx="10"/>
          </p:nvPr>
        </p:nvSpPr>
        <p:spPr/>
        <p:txBody>
          <a:bodyPr/>
          <a:lstStyle/>
          <a:p>
            <a:fld id="{B9BC6460-37AF-4F27-B2E3-33C301BCF89B}" type="slidenum">
              <a:rPr lang="et-EE" smtClean="0"/>
              <a:pPr/>
              <a:t>9</a:t>
            </a:fld>
            <a:endParaRPr lang="et-EE" dirty="0"/>
          </a:p>
        </p:txBody>
      </p:sp>
    </p:spTree>
    <p:extLst>
      <p:ext uri="{BB962C8B-B14F-4D97-AF65-F5344CB8AC3E}">
        <p14:creationId xmlns:p14="http://schemas.microsoft.com/office/powerpoint/2010/main" val="1054157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Sõidukite kohta. Arvestatud on kõik sõidukitega seotud teenused (autode registreerimised, omanikuvahetused, kustutamised, kasutajad jne). Kogu maanteeamet näitab kasvu trendi võrreldes muude aastatega.</a:t>
            </a:r>
          </a:p>
          <a:p>
            <a:r>
              <a:rPr lang="et-EE" dirty="0"/>
              <a:t>E-teenus kasvab</a:t>
            </a:r>
          </a:p>
        </p:txBody>
      </p:sp>
      <p:sp>
        <p:nvSpPr>
          <p:cNvPr id="4" name="Slide Number Placeholder 3"/>
          <p:cNvSpPr>
            <a:spLocks noGrp="1"/>
          </p:cNvSpPr>
          <p:nvPr>
            <p:ph type="sldNum" sz="quarter" idx="10"/>
          </p:nvPr>
        </p:nvSpPr>
        <p:spPr/>
        <p:txBody>
          <a:bodyPr/>
          <a:lstStyle/>
          <a:p>
            <a:fld id="{B9BC6460-37AF-4F27-B2E3-33C301BCF89B}" type="slidenum">
              <a:rPr lang="et-EE" smtClean="0"/>
              <a:pPr/>
              <a:t>10</a:t>
            </a:fld>
            <a:endParaRPr lang="et-EE" dirty="0"/>
          </a:p>
        </p:txBody>
      </p:sp>
    </p:spTree>
    <p:extLst>
      <p:ext uri="{BB962C8B-B14F-4D97-AF65-F5344CB8AC3E}">
        <p14:creationId xmlns:p14="http://schemas.microsoft.com/office/powerpoint/2010/main" val="1443999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a:t>Sõidukite kohta. Arvestatud on kõik sõidukitega seotud teenused (autode registreerimised, omanikuvahetused, kustutamised, kasutajad jne). Kogu maanteeamet näitab kasvu trendi võrreldes muude aastatega.</a:t>
            </a:r>
          </a:p>
          <a:p>
            <a:r>
              <a:rPr lang="et-EE" dirty="0"/>
              <a:t>E-teenus kasvab</a:t>
            </a:r>
            <a:endParaRPr lang="et-EE" dirty="0" smtClean="0"/>
          </a:p>
          <a:p>
            <a:endParaRPr lang="et-EE" dirty="0"/>
          </a:p>
        </p:txBody>
      </p:sp>
      <p:sp>
        <p:nvSpPr>
          <p:cNvPr id="4" name="Slide Number Placeholder 3"/>
          <p:cNvSpPr>
            <a:spLocks noGrp="1"/>
          </p:cNvSpPr>
          <p:nvPr>
            <p:ph type="sldNum" sz="quarter" idx="10"/>
          </p:nvPr>
        </p:nvSpPr>
        <p:spPr/>
        <p:txBody>
          <a:bodyPr/>
          <a:lstStyle/>
          <a:p>
            <a:fld id="{B9BC6460-37AF-4F27-B2E3-33C301BCF89B}" type="slidenum">
              <a:rPr lang="et-EE" smtClean="0"/>
              <a:pPr/>
              <a:t>11</a:t>
            </a:fld>
            <a:endParaRPr lang="et-EE" dirty="0"/>
          </a:p>
        </p:txBody>
      </p:sp>
    </p:spTree>
    <p:extLst>
      <p:ext uri="{BB962C8B-B14F-4D97-AF65-F5344CB8AC3E}">
        <p14:creationId xmlns:p14="http://schemas.microsoft.com/office/powerpoint/2010/main" val="721047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1pPr>
            <a:lvl2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2pPr>
            <a:lvl3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3pPr>
            <a:lvl4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4pPr>
            <a:lvl5pPr eaLnBrk="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5pPr>
            <a:lvl6pPr marL="2518372" indent="-228943" defTabSz="449937" eaLnBrk="0" fontAlgn="base" hangingPunct="0">
              <a:lnSpc>
                <a:spcPct val="110000"/>
              </a:lnSpc>
              <a:spcBef>
                <a:spcPct val="0"/>
              </a:spcBef>
              <a:spcAft>
                <a:spcPct val="0"/>
              </a:spcAft>
              <a:buClr>
                <a:srgbClr val="000000"/>
              </a:buClr>
              <a:buSzPct val="100000"/>
              <a:buFont typeface="Times New Roman" pitchFamily="18" charset="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6pPr>
            <a:lvl7pPr marL="2976258" indent="-228943" defTabSz="449937" eaLnBrk="0" fontAlgn="base" hangingPunct="0">
              <a:lnSpc>
                <a:spcPct val="110000"/>
              </a:lnSpc>
              <a:spcBef>
                <a:spcPct val="0"/>
              </a:spcBef>
              <a:spcAft>
                <a:spcPct val="0"/>
              </a:spcAft>
              <a:buClr>
                <a:srgbClr val="000000"/>
              </a:buClr>
              <a:buSzPct val="100000"/>
              <a:buFont typeface="Times New Roman" pitchFamily="18" charset="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7pPr>
            <a:lvl8pPr marL="3434144" indent="-228943" defTabSz="449937" eaLnBrk="0" fontAlgn="base" hangingPunct="0">
              <a:lnSpc>
                <a:spcPct val="110000"/>
              </a:lnSpc>
              <a:spcBef>
                <a:spcPct val="0"/>
              </a:spcBef>
              <a:spcAft>
                <a:spcPct val="0"/>
              </a:spcAft>
              <a:buClr>
                <a:srgbClr val="000000"/>
              </a:buClr>
              <a:buSzPct val="100000"/>
              <a:buFont typeface="Times New Roman" pitchFamily="18" charset="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8pPr>
            <a:lvl9pPr marL="3892029" indent="-228943" defTabSz="449937" eaLnBrk="0" fontAlgn="base" hangingPunct="0">
              <a:lnSpc>
                <a:spcPct val="110000"/>
              </a:lnSpc>
              <a:spcBef>
                <a:spcPct val="0"/>
              </a:spcBef>
              <a:spcAft>
                <a:spcPct val="0"/>
              </a:spcAft>
              <a:buClr>
                <a:srgbClr val="000000"/>
              </a:buClr>
              <a:buSzPct val="100000"/>
              <a:buFont typeface="Times New Roman" pitchFamily="18" charset="0"/>
              <a:tabLst>
                <a:tab pos="411780" algn="l"/>
                <a:tab pos="823558" algn="l"/>
                <a:tab pos="1235338" algn="l"/>
                <a:tab pos="1648707" algn="l"/>
                <a:tab pos="2060486" algn="l"/>
                <a:tab pos="2472266" algn="l"/>
                <a:tab pos="2885635" algn="l"/>
              </a:tabLst>
              <a:defRPr>
                <a:solidFill>
                  <a:schemeClr val="tx1"/>
                </a:solidFill>
                <a:latin typeface="Roboto Condensed"/>
                <a:ea typeface="Microsoft YaHei" pitchFamily="34" charset="-122"/>
              </a:defRPr>
            </a:lvl9pPr>
          </a:lstStyle>
          <a:p>
            <a:pPr eaLnBrk="1"/>
            <a:fld id="{3AC5E5A0-A5A9-44DA-9DD5-00ED15F34C89}" type="slidenum">
              <a:rPr lang="et-EE" altLang="et-EE">
                <a:solidFill>
                  <a:srgbClr val="000000"/>
                </a:solidFill>
                <a:latin typeface="Times New Roman" pitchFamily="18" charset="0"/>
                <a:ea typeface="Arial Unicode MS" pitchFamily="34" charset="-128"/>
              </a:rPr>
              <a:pPr eaLnBrk="1"/>
              <a:t>12</a:t>
            </a:fld>
            <a:endParaRPr lang="et-EE" altLang="et-EE">
              <a:solidFill>
                <a:srgbClr val="000000"/>
              </a:solidFill>
              <a:latin typeface="Times New Roman" pitchFamily="18" charset="0"/>
              <a:ea typeface="Arial Unicode MS" pitchFamily="34" charset="-128"/>
            </a:endParaRPr>
          </a:p>
        </p:txBody>
      </p:sp>
      <p:sp>
        <p:nvSpPr>
          <p:cNvPr id="16387" name="Rectangle 1"/>
          <p:cNvSpPr txBox="1">
            <a:spLocks noGrp="1" noRot="1" noChangeAspect="1" noChangeArrowheads="1" noTextEdit="1"/>
          </p:cNvSpPr>
          <p:nvPr>
            <p:ph type="sldImg"/>
          </p:nvPr>
        </p:nvSpPr>
        <p:spPr>
          <a:xfrm>
            <a:off x="949325" y="755650"/>
            <a:ext cx="4905375" cy="3729038"/>
          </a:xfrm>
          <a:solidFill>
            <a:srgbClr val="FFFFFF"/>
          </a:solidFill>
          <a:ln>
            <a:solidFill>
              <a:srgbClr val="000000"/>
            </a:solidFill>
            <a:miter lim="800000"/>
            <a:headEnd/>
            <a:tailEnd/>
          </a:ln>
        </p:spPr>
      </p:sp>
      <p:sp>
        <p:nvSpPr>
          <p:cNvPr id="16388" name="Rectangle 2"/>
          <p:cNvSpPr txBox="1">
            <a:spLocks noGrp="1" noChangeArrowheads="1"/>
          </p:cNvSpPr>
          <p:nvPr>
            <p:ph type="body" idx="1"/>
          </p:nvPr>
        </p:nvSpPr>
        <p:spPr>
          <a:xfrm>
            <a:off x="680244" y="4723170"/>
            <a:ext cx="5445126" cy="4475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lIns="83912" tIns="41956" rIns="83912" bIns="41956" anchor="ctr"/>
          <a:lstStyle/>
          <a:p>
            <a:endParaRPr lang="et-EE" altLang="et-EE" dirty="0" smtClean="0"/>
          </a:p>
        </p:txBody>
      </p:sp>
    </p:spTree>
    <p:extLst>
      <p:ext uri="{BB962C8B-B14F-4D97-AF65-F5344CB8AC3E}">
        <p14:creationId xmlns:p14="http://schemas.microsoft.com/office/powerpoint/2010/main" val="713943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74966" y="2125002"/>
            <a:ext cx="7649607" cy="1466282"/>
          </a:xfrm>
        </p:spPr>
        <p:txBody>
          <a:bodyPr/>
          <a:lstStyle/>
          <a:p>
            <a:r>
              <a:rPr lang="et-EE" smtClean="0"/>
              <a:t>Klõpsake tiitlilaadi muutmiseks</a:t>
            </a:r>
            <a:endParaRPr lang="et-EE"/>
          </a:p>
        </p:txBody>
      </p:sp>
      <p:sp>
        <p:nvSpPr>
          <p:cNvPr id="3" name="Alapealkiri 2"/>
          <p:cNvSpPr>
            <a:spLocks noGrp="1"/>
          </p:cNvSpPr>
          <p:nvPr>
            <p:ph type="subTitle" idx="1"/>
          </p:nvPr>
        </p:nvSpPr>
        <p:spPr>
          <a:xfrm>
            <a:off x="1349931" y="3876305"/>
            <a:ext cx="6299677" cy="1748137"/>
          </a:xfrm>
        </p:spPr>
        <p:txBody>
          <a:bodyPr/>
          <a:lstStyle>
            <a:lvl1pPr marL="0" indent="0" algn="ctr">
              <a:buNone/>
              <a:defRPr>
                <a:solidFill>
                  <a:schemeClr val="tx1">
                    <a:tint val="75000"/>
                  </a:schemeClr>
                </a:solidFill>
              </a:defRPr>
            </a:lvl1pPr>
            <a:lvl2pPr marL="452490" indent="0" algn="ctr">
              <a:buNone/>
              <a:defRPr>
                <a:solidFill>
                  <a:schemeClr val="tx1">
                    <a:tint val="75000"/>
                  </a:schemeClr>
                </a:solidFill>
              </a:defRPr>
            </a:lvl2pPr>
            <a:lvl3pPr marL="904979" indent="0" algn="ctr">
              <a:buNone/>
              <a:defRPr>
                <a:solidFill>
                  <a:schemeClr val="tx1">
                    <a:tint val="75000"/>
                  </a:schemeClr>
                </a:solidFill>
              </a:defRPr>
            </a:lvl3pPr>
            <a:lvl4pPr marL="1357469" indent="0" algn="ctr">
              <a:buNone/>
              <a:defRPr>
                <a:solidFill>
                  <a:schemeClr val="tx1">
                    <a:tint val="75000"/>
                  </a:schemeClr>
                </a:solidFill>
              </a:defRPr>
            </a:lvl4pPr>
            <a:lvl5pPr marL="1809957" indent="0" algn="ctr">
              <a:buNone/>
              <a:defRPr>
                <a:solidFill>
                  <a:schemeClr val="tx1">
                    <a:tint val="75000"/>
                  </a:schemeClr>
                </a:solidFill>
              </a:defRPr>
            </a:lvl5pPr>
            <a:lvl6pPr marL="2262447" indent="0" algn="ctr">
              <a:buNone/>
              <a:defRPr>
                <a:solidFill>
                  <a:schemeClr val="tx1">
                    <a:tint val="75000"/>
                  </a:schemeClr>
                </a:solidFill>
              </a:defRPr>
            </a:lvl6pPr>
            <a:lvl7pPr marL="2714936" indent="0" algn="ctr">
              <a:buNone/>
              <a:defRPr>
                <a:solidFill>
                  <a:schemeClr val="tx1">
                    <a:tint val="75000"/>
                  </a:schemeClr>
                </a:solidFill>
              </a:defRPr>
            </a:lvl7pPr>
            <a:lvl8pPr marL="3167426" indent="0" algn="ctr">
              <a:buNone/>
              <a:defRPr>
                <a:solidFill>
                  <a:schemeClr val="tx1">
                    <a:tint val="75000"/>
                  </a:schemeClr>
                </a:solidFill>
              </a:defRPr>
            </a:lvl8pPr>
            <a:lvl9pPr marL="3619915" indent="0" algn="ctr">
              <a:buNone/>
              <a:defRPr>
                <a:solidFill>
                  <a:schemeClr val="tx1">
                    <a:tint val="75000"/>
                  </a:schemeClr>
                </a:solidFill>
              </a:defRPr>
            </a:lvl9pPr>
          </a:lstStyle>
          <a:p>
            <a:r>
              <a:rPr lang="et-EE" smtClean="0"/>
              <a:t>Klõpsake juhtslaidi alamtiitli laadi redigeerimiseks</a:t>
            </a:r>
            <a:endParaRPr lang="et-EE"/>
          </a:p>
        </p:txBody>
      </p:sp>
      <p:sp>
        <p:nvSpPr>
          <p:cNvPr id="4" name="Kuupäeva kohatäide 3"/>
          <p:cNvSpPr>
            <a:spLocks noGrp="1"/>
          </p:cNvSpPr>
          <p:nvPr>
            <p:ph type="dt" sz="half" idx="10"/>
          </p:nvPr>
        </p:nvSpPr>
        <p:spPr/>
        <p:txBody>
          <a:bodyPr/>
          <a:lstStyle/>
          <a:p>
            <a:pPr>
              <a:defRPr/>
            </a:pPr>
            <a:fld id="{2DECC040-5D74-4BFF-AE5D-E12D2502A90B}" type="datetime1">
              <a:rPr lang="et-EE" smtClean="0"/>
              <a:t>6.06.2016</a:t>
            </a:fld>
            <a:endParaRPr lang="et-EE"/>
          </a:p>
        </p:txBody>
      </p:sp>
      <p:sp>
        <p:nvSpPr>
          <p:cNvPr id="5" name="Jaluse kohatäide 4"/>
          <p:cNvSpPr>
            <a:spLocks noGrp="1"/>
          </p:cNvSpPr>
          <p:nvPr>
            <p:ph type="ftr" sz="quarter" idx="11"/>
          </p:nvPr>
        </p:nvSpPr>
        <p:spPr/>
        <p:txBody>
          <a:bodyPr/>
          <a:lstStyle/>
          <a:p>
            <a:pPr>
              <a:defRPr/>
            </a:pPr>
            <a:endParaRPr lang="et-EE"/>
          </a:p>
        </p:txBody>
      </p:sp>
      <p:sp>
        <p:nvSpPr>
          <p:cNvPr id="6" name="Slaidinumbri kohatäide 5"/>
          <p:cNvSpPr>
            <a:spLocks noGrp="1"/>
          </p:cNvSpPr>
          <p:nvPr>
            <p:ph type="sldNum" sz="quarter" idx="12"/>
          </p:nvPr>
        </p:nvSpPr>
        <p:spPr/>
        <p:txBody>
          <a:bodyPr/>
          <a:lstStyle/>
          <a:p>
            <a:pPr>
              <a:defRPr/>
            </a:pPr>
            <a:fld id="{7E12065A-43BF-4AB6-8887-89BC9E26672F}" type="slidenum">
              <a:rPr lang="et-EE" smtClean="0"/>
              <a:pPr>
                <a:defRPr/>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Vertikaalteksti kohatäide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pPr>
              <a:defRPr/>
            </a:pPr>
            <a:fld id="{C82235D7-25CE-44FC-ABB8-46BBB2B07CEF}" type="datetime1">
              <a:rPr lang="et-EE" smtClean="0"/>
              <a:t>6.06.2016</a:t>
            </a:fld>
            <a:endParaRPr lang="et-EE"/>
          </a:p>
        </p:txBody>
      </p:sp>
      <p:sp>
        <p:nvSpPr>
          <p:cNvPr id="5" name="Jaluse kohatäide 4"/>
          <p:cNvSpPr>
            <a:spLocks noGrp="1"/>
          </p:cNvSpPr>
          <p:nvPr>
            <p:ph type="ftr" sz="quarter" idx="11"/>
          </p:nvPr>
        </p:nvSpPr>
        <p:spPr/>
        <p:txBody>
          <a:bodyPr/>
          <a:lstStyle/>
          <a:p>
            <a:pPr>
              <a:defRPr/>
            </a:pPr>
            <a:endParaRPr lang="et-EE"/>
          </a:p>
        </p:txBody>
      </p:sp>
      <p:sp>
        <p:nvSpPr>
          <p:cNvPr id="6" name="Slaidinumbri kohatäide 5"/>
          <p:cNvSpPr>
            <a:spLocks noGrp="1"/>
          </p:cNvSpPr>
          <p:nvPr>
            <p:ph type="sldNum" sz="quarter" idx="12"/>
          </p:nvPr>
        </p:nvSpPr>
        <p:spPr/>
        <p:txBody>
          <a:bodyPr/>
          <a:lstStyle/>
          <a:p>
            <a:pPr>
              <a:defRPr/>
            </a:pPr>
            <a:fld id="{FBAAF837-2008-4989-B00B-9DBDEA04717C}" type="slidenum">
              <a:rPr lang="et-EE" smtClean="0"/>
              <a:pPr>
                <a:defRPr/>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423108" y="273940"/>
            <a:ext cx="1992085" cy="5820791"/>
          </a:xfrm>
        </p:spPr>
        <p:txBody>
          <a:bodyPr vert="eaVert"/>
          <a:lstStyle/>
          <a:p>
            <a:r>
              <a:rPr lang="et-EE" smtClean="0"/>
              <a:t>Klõpsake tiitlilaadi muutmiseks</a:t>
            </a:r>
            <a:endParaRPr lang="et-EE"/>
          </a:p>
        </p:txBody>
      </p:sp>
      <p:sp>
        <p:nvSpPr>
          <p:cNvPr id="3" name="Vertikaalteksti kohatäide 2"/>
          <p:cNvSpPr>
            <a:spLocks noGrp="1"/>
          </p:cNvSpPr>
          <p:nvPr>
            <p:ph type="body" orient="vert" idx="1"/>
          </p:nvPr>
        </p:nvSpPr>
        <p:spPr>
          <a:xfrm>
            <a:off x="442165" y="273940"/>
            <a:ext cx="5830951" cy="5820791"/>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pPr>
              <a:defRPr/>
            </a:pPr>
            <a:fld id="{9D5DB4CC-C634-417F-A979-E7780D787B47}" type="datetime1">
              <a:rPr lang="et-EE" smtClean="0"/>
              <a:t>6.06.2016</a:t>
            </a:fld>
            <a:endParaRPr lang="et-EE"/>
          </a:p>
        </p:txBody>
      </p:sp>
      <p:sp>
        <p:nvSpPr>
          <p:cNvPr id="5" name="Jaluse kohatäide 4"/>
          <p:cNvSpPr>
            <a:spLocks noGrp="1"/>
          </p:cNvSpPr>
          <p:nvPr>
            <p:ph type="ftr" sz="quarter" idx="11"/>
          </p:nvPr>
        </p:nvSpPr>
        <p:spPr/>
        <p:txBody>
          <a:bodyPr/>
          <a:lstStyle/>
          <a:p>
            <a:pPr>
              <a:defRPr/>
            </a:pPr>
            <a:endParaRPr lang="et-EE"/>
          </a:p>
        </p:txBody>
      </p:sp>
      <p:sp>
        <p:nvSpPr>
          <p:cNvPr id="6" name="Slaidinumbri kohatäide 5"/>
          <p:cNvSpPr>
            <a:spLocks noGrp="1"/>
          </p:cNvSpPr>
          <p:nvPr>
            <p:ph type="sldNum" sz="quarter" idx="12"/>
          </p:nvPr>
        </p:nvSpPr>
        <p:spPr/>
        <p:txBody>
          <a:bodyPr/>
          <a:lstStyle/>
          <a:p>
            <a:pPr>
              <a:defRPr/>
            </a:pPr>
            <a:fld id="{309DAE9C-43A5-4163-ACAE-96CA8CB8F6FB}" type="slidenum">
              <a:rPr lang="et-EE" smtClean="0"/>
              <a:pPr>
                <a:defRPr/>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Sisu kohatäide 2"/>
          <p:cNvSpPr>
            <a:spLocks noGrp="1"/>
          </p:cNvSpPr>
          <p:nvPr>
            <p:ph idx="1"/>
          </p:nvPr>
        </p:nvSpPr>
        <p:spPr/>
        <p:txBody>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pPr>
              <a:defRPr/>
            </a:pPr>
            <a:fld id="{10110D29-29B3-4491-896D-E81E8F0F67EB}" type="datetime1">
              <a:rPr lang="et-EE" smtClean="0"/>
              <a:t>6.06.2016</a:t>
            </a:fld>
            <a:endParaRPr lang="et-EE"/>
          </a:p>
        </p:txBody>
      </p:sp>
      <p:sp>
        <p:nvSpPr>
          <p:cNvPr id="5" name="Jaluse kohatäide 4"/>
          <p:cNvSpPr>
            <a:spLocks noGrp="1"/>
          </p:cNvSpPr>
          <p:nvPr>
            <p:ph type="ftr" sz="quarter" idx="11"/>
          </p:nvPr>
        </p:nvSpPr>
        <p:spPr/>
        <p:txBody>
          <a:bodyPr/>
          <a:lstStyle/>
          <a:p>
            <a:pPr>
              <a:defRPr/>
            </a:pPr>
            <a:endParaRPr lang="et-EE"/>
          </a:p>
        </p:txBody>
      </p:sp>
      <p:sp>
        <p:nvSpPr>
          <p:cNvPr id="6" name="Slaidinumbri kohatäide 5"/>
          <p:cNvSpPr>
            <a:spLocks noGrp="1"/>
          </p:cNvSpPr>
          <p:nvPr>
            <p:ph type="sldNum" sz="quarter" idx="12"/>
          </p:nvPr>
        </p:nvSpPr>
        <p:spPr/>
        <p:txBody>
          <a:bodyPr/>
          <a:lstStyle/>
          <a:p>
            <a:pPr>
              <a:defRPr/>
            </a:pPr>
            <a:fld id="{68180266-B28A-4581-9433-09031FA26A94}" type="slidenum">
              <a:rPr lang="et-EE" smtClean="0"/>
              <a:pPr>
                <a:defRPr/>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10903" y="4395680"/>
            <a:ext cx="7649607" cy="1358607"/>
          </a:xfrm>
        </p:spPr>
        <p:txBody>
          <a:bodyPr anchor="t"/>
          <a:lstStyle>
            <a:lvl1pPr algn="l">
              <a:defRPr sz="4000" b="1" cap="all"/>
            </a:lvl1pPr>
          </a:lstStyle>
          <a:p>
            <a:r>
              <a:rPr lang="et-EE" smtClean="0"/>
              <a:t>Klõpsake tiitlilaadi muutmiseks</a:t>
            </a:r>
            <a:endParaRPr lang="et-EE"/>
          </a:p>
        </p:txBody>
      </p:sp>
      <p:sp>
        <p:nvSpPr>
          <p:cNvPr id="3" name="Teksti kohatäide 2"/>
          <p:cNvSpPr>
            <a:spLocks noGrp="1"/>
          </p:cNvSpPr>
          <p:nvPr>
            <p:ph type="body" idx="1"/>
          </p:nvPr>
        </p:nvSpPr>
        <p:spPr>
          <a:xfrm>
            <a:off x="710903" y="2899313"/>
            <a:ext cx="7649607" cy="1496367"/>
          </a:xfrm>
        </p:spPr>
        <p:txBody>
          <a:bodyPr anchor="b"/>
          <a:lstStyle>
            <a:lvl1pPr marL="0" indent="0">
              <a:buNone/>
              <a:defRPr sz="2000">
                <a:solidFill>
                  <a:schemeClr val="tx1">
                    <a:tint val="75000"/>
                  </a:schemeClr>
                </a:solidFill>
              </a:defRPr>
            </a:lvl1pPr>
            <a:lvl2pPr marL="452490" indent="0">
              <a:buNone/>
              <a:defRPr sz="1800">
                <a:solidFill>
                  <a:schemeClr val="tx1">
                    <a:tint val="75000"/>
                  </a:schemeClr>
                </a:solidFill>
              </a:defRPr>
            </a:lvl2pPr>
            <a:lvl3pPr marL="904979" indent="0">
              <a:buNone/>
              <a:defRPr sz="1600">
                <a:solidFill>
                  <a:schemeClr val="tx1">
                    <a:tint val="75000"/>
                  </a:schemeClr>
                </a:solidFill>
              </a:defRPr>
            </a:lvl3pPr>
            <a:lvl4pPr marL="1357469" indent="0">
              <a:buNone/>
              <a:defRPr sz="1400">
                <a:solidFill>
                  <a:schemeClr val="tx1">
                    <a:tint val="75000"/>
                  </a:schemeClr>
                </a:solidFill>
              </a:defRPr>
            </a:lvl4pPr>
            <a:lvl5pPr marL="1809957" indent="0">
              <a:buNone/>
              <a:defRPr sz="1400">
                <a:solidFill>
                  <a:schemeClr val="tx1">
                    <a:tint val="75000"/>
                  </a:schemeClr>
                </a:solidFill>
              </a:defRPr>
            </a:lvl5pPr>
            <a:lvl6pPr marL="2262447" indent="0">
              <a:buNone/>
              <a:defRPr sz="1400">
                <a:solidFill>
                  <a:schemeClr val="tx1">
                    <a:tint val="75000"/>
                  </a:schemeClr>
                </a:solidFill>
              </a:defRPr>
            </a:lvl6pPr>
            <a:lvl7pPr marL="2714936" indent="0">
              <a:buNone/>
              <a:defRPr sz="1400">
                <a:solidFill>
                  <a:schemeClr val="tx1">
                    <a:tint val="75000"/>
                  </a:schemeClr>
                </a:solidFill>
              </a:defRPr>
            </a:lvl7pPr>
            <a:lvl8pPr marL="3167426" indent="0">
              <a:buNone/>
              <a:defRPr sz="1400">
                <a:solidFill>
                  <a:schemeClr val="tx1">
                    <a:tint val="75000"/>
                  </a:schemeClr>
                </a:solidFill>
              </a:defRPr>
            </a:lvl8pPr>
            <a:lvl9pPr marL="3619915" indent="0">
              <a:buNone/>
              <a:defRPr sz="1400">
                <a:solidFill>
                  <a:schemeClr val="tx1">
                    <a:tint val="75000"/>
                  </a:schemeClr>
                </a:solidFill>
              </a:defRPr>
            </a:lvl9pPr>
          </a:lstStyle>
          <a:p>
            <a:pPr lvl="0"/>
            <a:r>
              <a:rPr lang="et-EE" smtClean="0"/>
              <a:t>Klõpsake juhtslaidi teksti laadide redigeerimiseks</a:t>
            </a:r>
          </a:p>
        </p:txBody>
      </p:sp>
      <p:sp>
        <p:nvSpPr>
          <p:cNvPr id="4" name="Kuupäeva kohatäide 3"/>
          <p:cNvSpPr>
            <a:spLocks noGrp="1"/>
          </p:cNvSpPr>
          <p:nvPr>
            <p:ph type="dt" sz="half" idx="10"/>
          </p:nvPr>
        </p:nvSpPr>
        <p:spPr/>
        <p:txBody>
          <a:bodyPr/>
          <a:lstStyle/>
          <a:p>
            <a:pPr>
              <a:defRPr/>
            </a:pPr>
            <a:fld id="{05A176E5-D3D8-4F1A-AEAA-3FEF7FFA1D75}" type="datetime1">
              <a:rPr lang="et-EE" smtClean="0"/>
              <a:t>6.06.2016</a:t>
            </a:fld>
            <a:endParaRPr lang="et-EE"/>
          </a:p>
        </p:txBody>
      </p:sp>
      <p:sp>
        <p:nvSpPr>
          <p:cNvPr id="5" name="Jaluse kohatäide 4"/>
          <p:cNvSpPr>
            <a:spLocks noGrp="1"/>
          </p:cNvSpPr>
          <p:nvPr>
            <p:ph type="ftr" sz="quarter" idx="11"/>
          </p:nvPr>
        </p:nvSpPr>
        <p:spPr/>
        <p:txBody>
          <a:bodyPr/>
          <a:lstStyle/>
          <a:p>
            <a:pPr>
              <a:defRPr/>
            </a:pPr>
            <a:endParaRPr lang="et-EE"/>
          </a:p>
        </p:txBody>
      </p:sp>
      <p:sp>
        <p:nvSpPr>
          <p:cNvPr id="6" name="Slaidinumbri kohatäide 5"/>
          <p:cNvSpPr>
            <a:spLocks noGrp="1"/>
          </p:cNvSpPr>
          <p:nvPr>
            <p:ph type="sldNum" sz="quarter" idx="12"/>
          </p:nvPr>
        </p:nvSpPr>
        <p:spPr/>
        <p:txBody>
          <a:bodyPr/>
          <a:lstStyle/>
          <a:p>
            <a:pPr>
              <a:defRPr/>
            </a:pPr>
            <a:fld id="{5033DD40-B523-4141-9047-624D53DD18D8}" type="slidenum">
              <a:rPr lang="et-EE" smtClean="0"/>
              <a:pPr>
                <a:defRPr/>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Sisu kohatäide 2"/>
          <p:cNvSpPr>
            <a:spLocks noGrp="1"/>
          </p:cNvSpPr>
          <p:nvPr>
            <p:ph sz="half" idx="1"/>
          </p:nvPr>
        </p:nvSpPr>
        <p:spPr>
          <a:xfrm>
            <a:off x="442165" y="1591376"/>
            <a:ext cx="3910736" cy="45033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502895" y="1591376"/>
            <a:ext cx="3912299" cy="45033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pPr>
              <a:defRPr/>
            </a:pPr>
            <a:fld id="{7D9EE0C2-9FFB-4DBF-B4E3-C63A6A51C186}" type="datetime1">
              <a:rPr lang="et-EE" smtClean="0"/>
              <a:t>6.06.2016</a:t>
            </a:fld>
            <a:endParaRPr lang="et-EE"/>
          </a:p>
        </p:txBody>
      </p:sp>
      <p:sp>
        <p:nvSpPr>
          <p:cNvPr id="6" name="Jaluse kohatäide 5"/>
          <p:cNvSpPr>
            <a:spLocks noGrp="1"/>
          </p:cNvSpPr>
          <p:nvPr>
            <p:ph type="ftr" sz="quarter" idx="11"/>
          </p:nvPr>
        </p:nvSpPr>
        <p:spPr/>
        <p:txBody>
          <a:bodyPr/>
          <a:lstStyle/>
          <a:p>
            <a:pPr>
              <a:defRPr/>
            </a:pPr>
            <a:endParaRPr lang="et-EE"/>
          </a:p>
        </p:txBody>
      </p:sp>
      <p:sp>
        <p:nvSpPr>
          <p:cNvPr id="7" name="Slaidinumbri kohatäide 6"/>
          <p:cNvSpPr>
            <a:spLocks noGrp="1"/>
          </p:cNvSpPr>
          <p:nvPr>
            <p:ph type="sldNum" sz="quarter" idx="12"/>
          </p:nvPr>
        </p:nvSpPr>
        <p:spPr/>
        <p:txBody>
          <a:bodyPr/>
          <a:lstStyle/>
          <a:p>
            <a:pPr>
              <a:defRPr/>
            </a:pPr>
            <a:fld id="{2A5C3B54-529E-4044-9A59-E3FE72E2D57D}" type="slidenum">
              <a:rPr lang="et-EE" smtClean="0"/>
              <a:pPr>
                <a:defRPr/>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49977" y="273939"/>
            <a:ext cx="8099584" cy="1140090"/>
          </a:xfrm>
        </p:spPr>
        <p:txBody>
          <a:bodyPr/>
          <a:lstStyle>
            <a:lvl1pPr>
              <a:defRPr/>
            </a:lvl1pPr>
          </a:lstStyle>
          <a:p>
            <a:r>
              <a:rPr lang="et-EE" smtClean="0"/>
              <a:t>Klõpsake tiitlilaadi muutmiseks</a:t>
            </a:r>
            <a:endParaRPr lang="et-EE"/>
          </a:p>
        </p:txBody>
      </p:sp>
      <p:sp>
        <p:nvSpPr>
          <p:cNvPr id="3" name="Teksti kohatäide 2"/>
          <p:cNvSpPr>
            <a:spLocks noGrp="1"/>
          </p:cNvSpPr>
          <p:nvPr>
            <p:ph type="body" idx="1"/>
          </p:nvPr>
        </p:nvSpPr>
        <p:spPr>
          <a:xfrm>
            <a:off x="449978" y="1531204"/>
            <a:ext cx="3976359" cy="638133"/>
          </a:xfrm>
        </p:spPr>
        <p:txBody>
          <a:bodyPr anchor="b"/>
          <a:lstStyle>
            <a:lvl1pPr marL="0" indent="0">
              <a:buNone/>
              <a:defRPr sz="2400" b="1"/>
            </a:lvl1pPr>
            <a:lvl2pPr marL="452490" indent="0">
              <a:buNone/>
              <a:defRPr sz="2000" b="1"/>
            </a:lvl2pPr>
            <a:lvl3pPr marL="904979" indent="0">
              <a:buNone/>
              <a:defRPr sz="1800" b="1"/>
            </a:lvl3pPr>
            <a:lvl4pPr marL="1357469" indent="0">
              <a:buNone/>
              <a:defRPr sz="1600" b="1"/>
            </a:lvl4pPr>
            <a:lvl5pPr marL="1809957" indent="0">
              <a:buNone/>
              <a:defRPr sz="1600" b="1"/>
            </a:lvl5pPr>
            <a:lvl6pPr marL="2262447" indent="0">
              <a:buNone/>
              <a:defRPr sz="1600" b="1"/>
            </a:lvl6pPr>
            <a:lvl7pPr marL="2714936" indent="0">
              <a:buNone/>
              <a:defRPr sz="1600" b="1"/>
            </a:lvl7pPr>
            <a:lvl8pPr marL="3167426" indent="0">
              <a:buNone/>
              <a:defRPr sz="1600" b="1"/>
            </a:lvl8pPr>
            <a:lvl9pPr marL="3619915" indent="0">
              <a:buNone/>
              <a:defRPr sz="1600" b="1"/>
            </a:lvl9pPr>
          </a:lstStyle>
          <a:p>
            <a:pPr lvl="0"/>
            <a:r>
              <a:rPr lang="et-EE" smtClean="0"/>
              <a:t>Klõpsake juhtslaidi teksti laadide redigeerimiseks</a:t>
            </a:r>
          </a:p>
        </p:txBody>
      </p:sp>
      <p:sp>
        <p:nvSpPr>
          <p:cNvPr id="4" name="Sisu kohatäide 3"/>
          <p:cNvSpPr>
            <a:spLocks noGrp="1"/>
          </p:cNvSpPr>
          <p:nvPr>
            <p:ph sz="half" idx="2"/>
          </p:nvPr>
        </p:nvSpPr>
        <p:spPr>
          <a:xfrm>
            <a:off x="449978" y="2169337"/>
            <a:ext cx="3976359" cy="3941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571642" y="1531204"/>
            <a:ext cx="3977921" cy="638133"/>
          </a:xfrm>
        </p:spPr>
        <p:txBody>
          <a:bodyPr anchor="b"/>
          <a:lstStyle>
            <a:lvl1pPr marL="0" indent="0">
              <a:buNone/>
              <a:defRPr sz="2400" b="1"/>
            </a:lvl1pPr>
            <a:lvl2pPr marL="452490" indent="0">
              <a:buNone/>
              <a:defRPr sz="2000" b="1"/>
            </a:lvl2pPr>
            <a:lvl3pPr marL="904979" indent="0">
              <a:buNone/>
              <a:defRPr sz="1800" b="1"/>
            </a:lvl3pPr>
            <a:lvl4pPr marL="1357469" indent="0">
              <a:buNone/>
              <a:defRPr sz="1600" b="1"/>
            </a:lvl4pPr>
            <a:lvl5pPr marL="1809957" indent="0">
              <a:buNone/>
              <a:defRPr sz="1600" b="1"/>
            </a:lvl5pPr>
            <a:lvl6pPr marL="2262447" indent="0">
              <a:buNone/>
              <a:defRPr sz="1600" b="1"/>
            </a:lvl6pPr>
            <a:lvl7pPr marL="2714936" indent="0">
              <a:buNone/>
              <a:defRPr sz="1600" b="1"/>
            </a:lvl7pPr>
            <a:lvl8pPr marL="3167426" indent="0">
              <a:buNone/>
              <a:defRPr sz="1600" b="1"/>
            </a:lvl8pPr>
            <a:lvl9pPr marL="3619915" indent="0">
              <a:buNone/>
              <a:defRPr sz="1600" b="1"/>
            </a:lvl9pPr>
          </a:lstStyle>
          <a:p>
            <a:pPr lvl="0"/>
            <a:r>
              <a:rPr lang="et-EE" smtClean="0"/>
              <a:t>Klõpsake juhtslaidi teksti laadide redigeerimiseks</a:t>
            </a:r>
          </a:p>
        </p:txBody>
      </p:sp>
      <p:sp>
        <p:nvSpPr>
          <p:cNvPr id="6" name="Sisu kohatäide 5"/>
          <p:cNvSpPr>
            <a:spLocks noGrp="1"/>
          </p:cNvSpPr>
          <p:nvPr>
            <p:ph sz="quarter" idx="4"/>
          </p:nvPr>
        </p:nvSpPr>
        <p:spPr>
          <a:xfrm>
            <a:off x="4571642" y="2169337"/>
            <a:ext cx="3977921" cy="3941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pPr>
              <a:defRPr/>
            </a:pPr>
            <a:fld id="{1A2A899A-62C0-4EAB-9EAB-C4445DD23D33}" type="datetime1">
              <a:rPr lang="et-EE" smtClean="0"/>
              <a:t>6.06.2016</a:t>
            </a:fld>
            <a:endParaRPr lang="et-EE"/>
          </a:p>
        </p:txBody>
      </p:sp>
      <p:sp>
        <p:nvSpPr>
          <p:cNvPr id="8" name="Jaluse kohatäide 7"/>
          <p:cNvSpPr>
            <a:spLocks noGrp="1"/>
          </p:cNvSpPr>
          <p:nvPr>
            <p:ph type="ftr" sz="quarter" idx="11"/>
          </p:nvPr>
        </p:nvSpPr>
        <p:spPr/>
        <p:txBody>
          <a:bodyPr/>
          <a:lstStyle/>
          <a:p>
            <a:pPr>
              <a:defRPr/>
            </a:pPr>
            <a:endParaRPr lang="et-EE"/>
          </a:p>
        </p:txBody>
      </p:sp>
      <p:sp>
        <p:nvSpPr>
          <p:cNvPr id="9" name="Slaidinumbri kohatäide 8"/>
          <p:cNvSpPr>
            <a:spLocks noGrp="1"/>
          </p:cNvSpPr>
          <p:nvPr>
            <p:ph type="sldNum" sz="quarter" idx="12"/>
          </p:nvPr>
        </p:nvSpPr>
        <p:spPr/>
        <p:txBody>
          <a:bodyPr/>
          <a:lstStyle/>
          <a:p>
            <a:pPr>
              <a:defRPr/>
            </a:pPr>
            <a:fld id="{5DCC8096-EB25-4E3F-97C1-F6EB3A6B3A53}" type="slidenum">
              <a:rPr lang="et-EE" smtClean="0"/>
              <a:pPr>
                <a:defRPr/>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Kuupäeva kohatäide 2"/>
          <p:cNvSpPr>
            <a:spLocks noGrp="1"/>
          </p:cNvSpPr>
          <p:nvPr>
            <p:ph type="dt" sz="half" idx="10"/>
          </p:nvPr>
        </p:nvSpPr>
        <p:spPr/>
        <p:txBody>
          <a:bodyPr/>
          <a:lstStyle/>
          <a:p>
            <a:pPr>
              <a:defRPr/>
            </a:pPr>
            <a:fld id="{326D8C76-CAF1-456A-8000-1A885A1C383E}" type="datetime1">
              <a:rPr lang="et-EE" smtClean="0"/>
              <a:t>6.06.2016</a:t>
            </a:fld>
            <a:endParaRPr lang="et-EE"/>
          </a:p>
        </p:txBody>
      </p:sp>
      <p:sp>
        <p:nvSpPr>
          <p:cNvPr id="4" name="Jaluse kohatäide 3"/>
          <p:cNvSpPr>
            <a:spLocks noGrp="1"/>
          </p:cNvSpPr>
          <p:nvPr>
            <p:ph type="ftr" sz="quarter" idx="11"/>
          </p:nvPr>
        </p:nvSpPr>
        <p:spPr/>
        <p:txBody>
          <a:bodyPr/>
          <a:lstStyle/>
          <a:p>
            <a:pPr>
              <a:defRPr/>
            </a:pPr>
            <a:endParaRPr lang="et-EE"/>
          </a:p>
        </p:txBody>
      </p:sp>
      <p:sp>
        <p:nvSpPr>
          <p:cNvPr id="5" name="Slaidinumbri kohatäide 4"/>
          <p:cNvSpPr>
            <a:spLocks noGrp="1"/>
          </p:cNvSpPr>
          <p:nvPr>
            <p:ph type="sldNum" sz="quarter" idx="12"/>
          </p:nvPr>
        </p:nvSpPr>
        <p:spPr/>
        <p:txBody>
          <a:bodyPr/>
          <a:lstStyle/>
          <a:p>
            <a:pPr>
              <a:defRPr/>
            </a:pPr>
            <a:fld id="{DE10CAF7-132A-4B0C-B025-796F7FDF3ED8}" type="slidenum">
              <a:rPr lang="et-EE" smtClean="0"/>
              <a:pPr>
                <a:defRPr/>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pPr>
              <a:defRPr/>
            </a:pPr>
            <a:fld id="{7987D325-BB4A-4C66-9C25-32DE6DA1E2FC}" type="datetime1">
              <a:rPr lang="et-EE" smtClean="0"/>
              <a:t>6.06.2016</a:t>
            </a:fld>
            <a:endParaRPr lang="et-EE"/>
          </a:p>
        </p:txBody>
      </p:sp>
      <p:sp>
        <p:nvSpPr>
          <p:cNvPr id="3" name="Jaluse kohatäide 2"/>
          <p:cNvSpPr>
            <a:spLocks noGrp="1"/>
          </p:cNvSpPr>
          <p:nvPr>
            <p:ph type="ftr" sz="quarter" idx="11"/>
          </p:nvPr>
        </p:nvSpPr>
        <p:spPr/>
        <p:txBody>
          <a:bodyPr/>
          <a:lstStyle/>
          <a:p>
            <a:pPr>
              <a:defRPr/>
            </a:pPr>
            <a:endParaRPr lang="et-EE"/>
          </a:p>
        </p:txBody>
      </p:sp>
      <p:sp>
        <p:nvSpPr>
          <p:cNvPr id="4" name="Slaidinumbri kohatäide 3"/>
          <p:cNvSpPr>
            <a:spLocks noGrp="1"/>
          </p:cNvSpPr>
          <p:nvPr>
            <p:ph type="sldNum" sz="quarter" idx="12"/>
          </p:nvPr>
        </p:nvSpPr>
        <p:spPr/>
        <p:txBody>
          <a:bodyPr/>
          <a:lstStyle/>
          <a:p>
            <a:pPr>
              <a:defRPr/>
            </a:pPr>
            <a:fld id="{EFD3DDBA-DB86-47B8-9C9F-39A5AD575C61}" type="slidenum">
              <a:rPr lang="et-EE" smtClean="0"/>
              <a:pPr>
                <a:defRPr/>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49977" y="272356"/>
            <a:ext cx="2960786" cy="1159091"/>
          </a:xfrm>
        </p:spPr>
        <p:txBody>
          <a:bodyPr anchor="b"/>
          <a:lstStyle>
            <a:lvl1pPr algn="l">
              <a:defRPr sz="2000" b="1"/>
            </a:lvl1pPr>
          </a:lstStyle>
          <a:p>
            <a:r>
              <a:rPr lang="et-EE" smtClean="0"/>
              <a:t>Klõpsake tiitlilaadi muutmiseks</a:t>
            </a:r>
            <a:endParaRPr lang="et-EE"/>
          </a:p>
        </p:txBody>
      </p:sp>
      <p:sp>
        <p:nvSpPr>
          <p:cNvPr id="3" name="Sisu kohatäide 2"/>
          <p:cNvSpPr>
            <a:spLocks noGrp="1"/>
          </p:cNvSpPr>
          <p:nvPr>
            <p:ph idx="1"/>
          </p:nvPr>
        </p:nvSpPr>
        <p:spPr>
          <a:xfrm>
            <a:off x="3518569" y="272355"/>
            <a:ext cx="5030992" cy="58382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49977" y="1431447"/>
            <a:ext cx="2960786" cy="4679119"/>
          </a:xfrm>
        </p:spPr>
        <p:txBody>
          <a:bodyPr/>
          <a:lstStyle>
            <a:lvl1pPr marL="0" indent="0">
              <a:buNone/>
              <a:defRPr sz="1400"/>
            </a:lvl1pPr>
            <a:lvl2pPr marL="452490" indent="0">
              <a:buNone/>
              <a:defRPr sz="1200"/>
            </a:lvl2pPr>
            <a:lvl3pPr marL="904979" indent="0">
              <a:buNone/>
              <a:defRPr sz="1000"/>
            </a:lvl3pPr>
            <a:lvl4pPr marL="1357469" indent="0">
              <a:buNone/>
              <a:defRPr sz="900"/>
            </a:lvl4pPr>
            <a:lvl5pPr marL="1809957" indent="0">
              <a:buNone/>
              <a:defRPr sz="900"/>
            </a:lvl5pPr>
            <a:lvl6pPr marL="2262447" indent="0">
              <a:buNone/>
              <a:defRPr sz="900"/>
            </a:lvl6pPr>
            <a:lvl7pPr marL="2714936" indent="0">
              <a:buNone/>
              <a:defRPr sz="900"/>
            </a:lvl7pPr>
            <a:lvl8pPr marL="3167426" indent="0">
              <a:buNone/>
              <a:defRPr sz="900"/>
            </a:lvl8pPr>
            <a:lvl9pPr marL="3619915"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pPr>
              <a:defRPr/>
            </a:pPr>
            <a:fld id="{BCF1A2E0-0DA6-4093-BEBA-FD84808A44B4}" type="datetime1">
              <a:rPr lang="et-EE" smtClean="0"/>
              <a:t>6.06.2016</a:t>
            </a:fld>
            <a:endParaRPr lang="et-EE"/>
          </a:p>
        </p:txBody>
      </p:sp>
      <p:sp>
        <p:nvSpPr>
          <p:cNvPr id="6" name="Jaluse kohatäide 5"/>
          <p:cNvSpPr>
            <a:spLocks noGrp="1"/>
          </p:cNvSpPr>
          <p:nvPr>
            <p:ph type="ftr" sz="quarter" idx="11"/>
          </p:nvPr>
        </p:nvSpPr>
        <p:spPr/>
        <p:txBody>
          <a:bodyPr/>
          <a:lstStyle/>
          <a:p>
            <a:pPr>
              <a:defRPr/>
            </a:pPr>
            <a:endParaRPr lang="et-EE"/>
          </a:p>
        </p:txBody>
      </p:sp>
      <p:sp>
        <p:nvSpPr>
          <p:cNvPr id="7" name="Slaidinumbri kohatäide 6"/>
          <p:cNvSpPr>
            <a:spLocks noGrp="1"/>
          </p:cNvSpPr>
          <p:nvPr>
            <p:ph type="sldNum" sz="quarter" idx="12"/>
          </p:nvPr>
        </p:nvSpPr>
        <p:spPr/>
        <p:txBody>
          <a:bodyPr/>
          <a:lstStyle/>
          <a:p>
            <a:pPr>
              <a:defRPr/>
            </a:pPr>
            <a:fld id="{8FBE4B0B-CE41-446E-8F2F-0C7AF96684D7}" type="slidenum">
              <a:rPr lang="et-EE" smtClean="0"/>
              <a:pPr>
                <a:defRPr/>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63972" y="4788378"/>
            <a:ext cx="5399723" cy="565295"/>
          </a:xfrm>
        </p:spPr>
        <p:txBody>
          <a:bodyPr anchor="b"/>
          <a:lstStyle>
            <a:lvl1pPr algn="l">
              <a:defRPr sz="2000" b="1"/>
            </a:lvl1pPr>
          </a:lstStyle>
          <a:p>
            <a:r>
              <a:rPr lang="et-EE" smtClean="0"/>
              <a:t>Klõpsake tiitlilaadi muutmiseks</a:t>
            </a:r>
            <a:endParaRPr lang="et-EE"/>
          </a:p>
        </p:txBody>
      </p:sp>
      <p:sp>
        <p:nvSpPr>
          <p:cNvPr id="3" name="Pildi kohatäide 2"/>
          <p:cNvSpPr>
            <a:spLocks noGrp="1"/>
          </p:cNvSpPr>
          <p:nvPr>
            <p:ph type="pic" idx="1"/>
          </p:nvPr>
        </p:nvSpPr>
        <p:spPr>
          <a:xfrm>
            <a:off x="1763972" y="611216"/>
            <a:ext cx="5399723" cy="4104323"/>
          </a:xfrm>
        </p:spPr>
        <p:txBody>
          <a:bodyPr/>
          <a:lstStyle>
            <a:lvl1pPr marL="0" indent="0">
              <a:buNone/>
              <a:defRPr sz="3200"/>
            </a:lvl1pPr>
            <a:lvl2pPr marL="452490" indent="0">
              <a:buNone/>
              <a:defRPr sz="2800"/>
            </a:lvl2pPr>
            <a:lvl3pPr marL="904979" indent="0">
              <a:buNone/>
              <a:defRPr sz="2400"/>
            </a:lvl3pPr>
            <a:lvl4pPr marL="1357469" indent="0">
              <a:buNone/>
              <a:defRPr sz="2000"/>
            </a:lvl4pPr>
            <a:lvl5pPr marL="1809957" indent="0">
              <a:buNone/>
              <a:defRPr sz="2000"/>
            </a:lvl5pPr>
            <a:lvl6pPr marL="2262447" indent="0">
              <a:buNone/>
              <a:defRPr sz="2000"/>
            </a:lvl6pPr>
            <a:lvl7pPr marL="2714936" indent="0">
              <a:buNone/>
              <a:defRPr sz="2000"/>
            </a:lvl7pPr>
            <a:lvl8pPr marL="3167426" indent="0">
              <a:buNone/>
              <a:defRPr sz="2000"/>
            </a:lvl8pPr>
            <a:lvl9pPr marL="3619915" indent="0">
              <a:buNone/>
              <a:defRPr sz="2000"/>
            </a:lvl9pPr>
          </a:lstStyle>
          <a:p>
            <a:endParaRPr lang="et-EE"/>
          </a:p>
        </p:txBody>
      </p:sp>
      <p:sp>
        <p:nvSpPr>
          <p:cNvPr id="4" name="Teksti kohatäide 3"/>
          <p:cNvSpPr>
            <a:spLocks noGrp="1"/>
          </p:cNvSpPr>
          <p:nvPr>
            <p:ph type="body" sz="half" idx="2"/>
          </p:nvPr>
        </p:nvSpPr>
        <p:spPr>
          <a:xfrm>
            <a:off x="1763972" y="5353671"/>
            <a:ext cx="5399723" cy="802813"/>
          </a:xfrm>
        </p:spPr>
        <p:txBody>
          <a:bodyPr/>
          <a:lstStyle>
            <a:lvl1pPr marL="0" indent="0">
              <a:buNone/>
              <a:defRPr sz="1400"/>
            </a:lvl1pPr>
            <a:lvl2pPr marL="452490" indent="0">
              <a:buNone/>
              <a:defRPr sz="1200"/>
            </a:lvl2pPr>
            <a:lvl3pPr marL="904979" indent="0">
              <a:buNone/>
              <a:defRPr sz="1000"/>
            </a:lvl3pPr>
            <a:lvl4pPr marL="1357469" indent="0">
              <a:buNone/>
              <a:defRPr sz="900"/>
            </a:lvl4pPr>
            <a:lvl5pPr marL="1809957" indent="0">
              <a:buNone/>
              <a:defRPr sz="900"/>
            </a:lvl5pPr>
            <a:lvl6pPr marL="2262447" indent="0">
              <a:buNone/>
              <a:defRPr sz="900"/>
            </a:lvl6pPr>
            <a:lvl7pPr marL="2714936" indent="0">
              <a:buNone/>
              <a:defRPr sz="900"/>
            </a:lvl7pPr>
            <a:lvl8pPr marL="3167426" indent="0">
              <a:buNone/>
              <a:defRPr sz="900"/>
            </a:lvl8pPr>
            <a:lvl9pPr marL="3619915"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pPr>
              <a:defRPr/>
            </a:pPr>
            <a:fld id="{1B267A61-94AD-4D67-B010-59161EE7AB71}" type="datetime1">
              <a:rPr lang="et-EE" smtClean="0"/>
              <a:t>6.06.2016</a:t>
            </a:fld>
            <a:endParaRPr lang="et-EE"/>
          </a:p>
        </p:txBody>
      </p:sp>
      <p:sp>
        <p:nvSpPr>
          <p:cNvPr id="6" name="Jaluse kohatäide 5"/>
          <p:cNvSpPr>
            <a:spLocks noGrp="1"/>
          </p:cNvSpPr>
          <p:nvPr>
            <p:ph type="ftr" sz="quarter" idx="11"/>
          </p:nvPr>
        </p:nvSpPr>
        <p:spPr/>
        <p:txBody>
          <a:bodyPr/>
          <a:lstStyle/>
          <a:p>
            <a:pPr>
              <a:defRPr/>
            </a:pPr>
            <a:endParaRPr lang="et-EE"/>
          </a:p>
        </p:txBody>
      </p:sp>
      <p:sp>
        <p:nvSpPr>
          <p:cNvPr id="7" name="Slaidinumbri kohatäide 6"/>
          <p:cNvSpPr>
            <a:spLocks noGrp="1"/>
          </p:cNvSpPr>
          <p:nvPr>
            <p:ph type="sldNum" sz="quarter" idx="12"/>
          </p:nvPr>
        </p:nvSpPr>
        <p:spPr/>
        <p:txBody>
          <a:bodyPr/>
          <a:lstStyle/>
          <a:p>
            <a:pPr>
              <a:defRPr/>
            </a:pPr>
            <a:fld id="{C3BC2D2B-38C3-4BFD-916C-403EA87911E3}" type="slidenum">
              <a:rPr lang="et-EE" smtClean="0"/>
              <a:pPr>
                <a:defRPr/>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49977" y="273939"/>
            <a:ext cx="8099584" cy="1140090"/>
          </a:xfrm>
          <a:prstGeom prst="rect">
            <a:avLst/>
          </a:prstGeom>
        </p:spPr>
        <p:txBody>
          <a:bodyPr vert="horz" lIns="90497" tIns="45250" rIns="90497" bIns="45250" rtlCol="0" anchor="ctr">
            <a:normAutofit/>
          </a:bodyPr>
          <a:lstStyle/>
          <a:p>
            <a:r>
              <a:rPr lang="et-EE" smtClean="0"/>
              <a:t>Klõpsake tiitlilaadi muutmiseks</a:t>
            </a:r>
            <a:endParaRPr lang="et-EE"/>
          </a:p>
        </p:txBody>
      </p:sp>
      <p:sp>
        <p:nvSpPr>
          <p:cNvPr id="3" name="Teksti kohatäide 2"/>
          <p:cNvSpPr>
            <a:spLocks noGrp="1"/>
          </p:cNvSpPr>
          <p:nvPr>
            <p:ph type="body" idx="1"/>
          </p:nvPr>
        </p:nvSpPr>
        <p:spPr>
          <a:xfrm>
            <a:off x="449977" y="1596127"/>
            <a:ext cx="8099584" cy="4514439"/>
          </a:xfrm>
          <a:prstGeom prst="rect">
            <a:avLst/>
          </a:prstGeom>
        </p:spPr>
        <p:txBody>
          <a:bodyPr vert="horz" lIns="90497" tIns="45250" rIns="90497" bIns="45250"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49977" y="6340167"/>
            <a:ext cx="2099892" cy="364195"/>
          </a:xfrm>
          <a:prstGeom prst="rect">
            <a:avLst/>
          </a:prstGeom>
        </p:spPr>
        <p:txBody>
          <a:bodyPr vert="horz" lIns="90497" tIns="45250" rIns="90497" bIns="45250" rtlCol="0" anchor="ctr"/>
          <a:lstStyle>
            <a:lvl1pPr algn="l">
              <a:defRPr sz="1200">
                <a:solidFill>
                  <a:schemeClr val="tx1">
                    <a:tint val="75000"/>
                  </a:schemeClr>
                </a:solidFill>
              </a:defRPr>
            </a:lvl1pPr>
          </a:lstStyle>
          <a:p>
            <a:pPr defTabSz="449263" fontAlgn="base" hangingPunct="0">
              <a:spcBef>
                <a:spcPct val="0"/>
              </a:spcBef>
              <a:spcAft>
                <a:spcPct val="0"/>
              </a:spcAft>
              <a:buClr>
                <a:srgbClr val="000000"/>
              </a:buClr>
              <a:buSzPct val="100000"/>
              <a:buFont typeface="Times New Roman" pitchFamily="18" charset="0"/>
              <a:buNone/>
              <a:defRPr/>
            </a:pPr>
            <a:fld id="{BBA9E466-9C7D-4B12-A785-FC120816F15D}" type="datetime1">
              <a:rPr lang="et-EE" smtClean="0"/>
              <a:t>6.06.2016</a:t>
            </a:fld>
            <a:endParaRPr lang="et-EE"/>
          </a:p>
        </p:txBody>
      </p:sp>
      <p:sp>
        <p:nvSpPr>
          <p:cNvPr id="5" name="Jaluse kohatäide 4"/>
          <p:cNvSpPr>
            <a:spLocks noGrp="1"/>
          </p:cNvSpPr>
          <p:nvPr>
            <p:ph type="ftr" sz="quarter" idx="3"/>
          </p:nvPr>
        </p:nvSpPr>
        <p:spPr>
          <a:xfrm>
            <a:off x="3074842" y="6340167"/>
            <a:ext cx="2849854" cy="364195"/>
          </a:xfrm>
          <a:prstGeom prst="rect">
            <a:avLst/>
          </a:prstGeom>
        </p:spPr>
        <p:txBody>
          <a:bodyPr vert="horz" lIns="90497" tIns="45250" rIns="90497" bIns="45250" rtlCol="0" anchor="ctr"/>
          <a:lstStyle>
            <a:lvl1pPr algn="ctr">
              <a:defRPr sz="1200">
                <a:solidFill>
                  <a:schemeClr val="tx1">
                    <a:tint val="75000"/>
                  </a:schemeClr>
                </a:solidFill>
              </a:defRPr>
            </a:lvl1pPr>
          </a:lstStyle>
          <a:p>
            <a:pPr defTabSz="449263" fontAlgn="base" hangingPunct="0">
              <a:spcBef>
                <a:spcPct val="0"/>
              </a:spcBef>
              <a:spcAft>
                <a:spcPct val="0"/>
              </a:spcAft>
              <a:buClr>
                <a:srgbClr val="000000"/>
              </a:buClr>
              <a:buSzPct val="100000"/>
              <a:buFont typeface="Times New Roman" pitchFamily="18" charset="0"/>
              <a:buNone/>
              <a:defRPr/>
            </a:pPr>
            <a:endParaRPr lang="et-EE"/>
          </a:p>
        </p:txBody>
      </p:sp>
      <p:sp>
        <p:nvSpPr>
          <p:cNvPr id="6" name="Slaidinumbri kohatäide 5"/>
          <p:cNvSpPr>
            <a:spLocks noGrp="1"/>
          </p:cNvSpPr>
          <p:nvPr>
            <p:ph type="sldNum" sz="quarter" idx="4"/>
          </p:nvPr>
        </p:nvSpPr>
        <p:spPr>
          <a:xfrm>
            <a:off x="6449669" y="6340167"/>
            <a:ext cx="2099892" cy="364195"/>
          </a:xfrm>
          <a:prstGeom prst="rect">
            <a:avLst/>
          </a:prstGeom>
        </p:spPr>
        <p:txBody>
          <a:bodyPr vert="horz" lIns="90497" tIns="45250" rIns="90497" bIns="45250" rtlCol="0" anchor="ctr"/>
          <a:lstStyle>
            <a:lvl1pPr algn="r">
              <a:defRPr sz="1200">
                <a:solidFill>
                  <a:schemeClr val="tx1">
                    <a:tint val="75000"/>
                  </a:schemeClr>
                </a:solidFill>
              </a:defRPr>
            </a:lvl1pPr>
          </a:lstStyle>
          <a:p>
            <a:pPr defTabSz="449263" fontAlgn="base" hangingPunct="0">
              <a:spcBef>
                <a:spcPct val="0"/>
              </a:spcBef>
              <a:spcAft>
                <a:spcPct val="0"/>
              </a:spcAft>
              <a:buClr>
                <a:srgbClr val="000000"/>
              </a:buClr>
              <a:buSzPct val="100000"/>
              <a:buFont typeface="Times New Roman" pitchFamily="18" charset="0"/>
              <a:buNone/>
              <a:defRPr/>
            </a:pPr>
            <a:fld id="{142EAEA3-64C7-492E-831B-FA1EB5BCB698}" type="slidenum">
              <a:rPr lang="et-EE" smtClean="0"/>
              <a:pPr defTabSz="449263" fontAlgn="base" hangingPunct="0">
                <a:spcBef>
                  <a:spcPct val="0"/>
                </a:spcBef>
                <a:spcAft>
                  <a:spcPct val="0"/>
                </a:spcAft>
                <a:buClr>
                  <a:srgbClr val="000000"/>
                </a:buClr>
                <a:buSzPct val="100000"/>
                <a:buFont typeface="Times New Roman" pitchFamily="18" charset="0"/>
                <a:buNone/>
                <a:defRPr/>
              </a:pPr>
              <a:t>‹#›</a:t>
            </a:fld>
            <a:endParaRPr lang="et-EE"/>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p:txStyles>
    <p:titleStyle>
      <a:lvl1pPr algn="ctr" defTabSz="904979" rtl="0" eaLnBrk="1" latinLnBrk="0" hangingPunct="1">
        <a:spcBef>
          <a:spcPct val="0"/>
        </a:spcBef>
        <a:buNone/>
        <a:defRPr sz="4400" kern="1200">
          <a:solidFill>
            <a:schemeClr val="tx1"/>
          </a:solidFill>
          <a:latin typeface="+mj-lt"/>
          <a:ea typeface="+mj-ea"/>
          <a:cs typeface="+mj-cs"/>
        </a:defRPr>
      </a:lvl1pPr>
    </p:titleStyle>
    <p:bodyStyle>
      <a:lvl1pPr marL="339367" indent="-339367" algn="l" defTabSz="90497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35296" indent="-282806" algn="l" defTabSz="90497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31224" indent="-226245" algn="l" defTabSz="90497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83714" indent="-226245" algn="l" defTabSz="90497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36203" indent="-226245" algn="l" defTabSz="90497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488692" indent="-226245" algn="l" defTabSz="9049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41182" indent="-226245" algn="l" defTabSz="9049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93671" indent="-226245" algn="l" defTabSz="9049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46161" indent="-226245" algn="l" defTabSz="90497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04979" rtl="0" eaLnBrk="1" latinLnBrk="0" hangingPunct="1">
        <a:defRPr sz="1800" kern="1200">
          <a:solidFill>
            <a:schemeClr val="tx1"/>
          </a:solidFill>
          <a:latin typeface="+mn-lt"/>
          <a:ea typeface="+mn-ea"/>
          <a:cs typeface="+mn-cs"/>
        </a:defRPr>
      </a:lvl1pPr>
      <a:lvl2pPr marL="452490" algn="l" defTabSz="904979" rtl="0" eaLnBrk="1" latinLnBrk="0" hangingPunct="1">
        <a:defRPr sz="1800" kern="1200">
          <a:solidFill>
            <a:schemeClr val="tx1"/>
          </a:solidFill>
          <a:latin typeface="+mn-lt"/>
          <a:ea typeface="+mn-ea"/>
          <a:cs typeface="+mn-cs"/>
        </a:defRPr>
      </a:lvl2pPr>
      <a:lvl3pPr marL="904979" algn="l" defTabSz="904979" rtl="0" eaLnBrk="1" latinLnBrk="0" hangingPunct="1">
        <a:defRPr sz="1800" kern="1200">
          <a:solidFill>
            <a:schemeClr val="tx1"/>
          </a:solidFill>
          <a:latin typeface="+mn-lt"/>
          <a:ea typeface="+mn-ea"/>
          <a:cs typeface="+mn-cs"/>
        </a:defRPr>
      </a:lvl3pPr>
      <a:lvl4pPr marL="1357469" algn="l" defTabSz="904979" rtl="0" eaLnBrk="1" latinLnBrk="0" hangingPunct="1">
        <a:defRPr sz="1800" kern="1200">
          <a:solidFill>
            <a:schemeClr val="tx1"/>
          </a:solidFill>
          <a:latin typeface="+mn-lt"/>
          <a:ea typeface="+mn-ea"/>
          <a:cs typeface="+mn-cs"/>
        </a:defRPr>
      </a:lvl4pPr>
      <a:lvl5pPr marL="1809957" algn="l" defTabSz="904979" rtl="0" eaLnBrk="1" latinLnBrk="0" hangingPunct="1">
        <a:defRPr sz="1800" kern="1200">
          <a:solidFill>
            <a:schemeClr val="tx1"/>
          </a:solidFill>
          <a:latin typeface="+mn-lt"/>
          <a:ea typeface="+mn-ea"/>
          <a:cs typeface="+mn-cs"/>
        </a:defRPr>
      </a:lvl5pPr>
      <a:lvl6pPr marL="2262447" algn="l" defTabSz="904979" rtl="0" eaLnBrk="1" latinLnBrk="0" hangingPunct="1">
        <a:defRPr sz="1800" kern="1200">
          <a:solidFill>
            <a:schemeClr val="tx1"/>
          </a:solidFill>
          <a:latin typeface="+mn-lt"/>
          <a:ea typeface="+mn-ea"/>
          <a:cs typeface="+mn-cs"/>
        </a:defRPr>
      </a:lvl6pPr>
      <a:lvl7pPr marL="2714936" algn="l" defTabSz="904979" rtl="0" eaLnBrk="1" latinLnBrk="0" hangingPunct="1">
        <a:defRPr sz="1800" kern="1200">
          <a:solidFill>
            <a:schemeClr val="tx1"/>
          </a:solidFill>
          <a:latin typeface="+mn-lt"/>
          <a:ea typeface="+mn-ea"/>
          <a:cs typeface="+mn-cs"/>
        </a:defRPr>
      </a:lvl7pPr>
      <a:lvl8pPr marL="3167426" algn="l" defTabSz="904979" rtl="0" eaLnBrk="1" latinLnBrk="0" hangingPunct="1">
        <a:defRPr sz="1800" kern="1200">
          <a:solidFill>
            <a:schemeClr val="tx1"/>
          </a:solidFill>
          <a:latin typeface="+mn-lt"/>
          <a:ea typeface="+mn-ea"/>
          <a:cs typeface="+mn-cs"/>
        </a:defRPr>
      </a:lvl8pPr>
      <a:lvl9pPr marL="3619915" algn="l" defTabSz="90497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4D1"/>
        </a:solidFill>
        <a:effectLst/>
      </p:bgPr>
    </p:bg>
    <p:spTree>
      <p:nvGrpSpPr>
        <p:cNvPr id="1" name=""/>
        <p:cNvGrpSpPr/>
        <p:nvPr/>
      </p:nvGrpSpPr>
      <p:grpSpPr>
        <a:xfrm>
          <a:off x="0" y="0"/>
          <a:ext cx="0" cy="0"/>
          <a:chOff x="0" y="0"/>
          <a:chExt cx="0" cy="0"/>
        </a:xfrm>
      </p:grpSpPr>
      <p:graphicFrame>
        <p:nvGraphicFramePr>
          <p:cNvPr id="4097" name="Group 1"/>
          <p:cNvGraphicFramePr>
            <a:graphicFrameLocks noGrp="1"/>
          </p:cNvGraphicFramePr>
          <p:nvPr/>
        </p:nvGraphicFramePr>
        <p:xfrm>
          <a:off x="0" y="0"/>
          <a:ext cx="9002713" cy="1800225"/>
        </p:xfrm>
        <a:graphic>
          <a:graphicData uri="http://schemas.openxmlformats.org/drawingml/2006/table">
            <a:tbl>
              <a:tblPr/>
              <a:tblGrid>
                <a:gridCol w="9002713"/>
              </a:tblGrid>
              <a:tr h="1800225">
                <a:tc>
                  <a:txBody>
                    <a:bodyPr/>
                    <a:lstStyle/>
                    <a:p>
                      <a:pPr marL="0" marR="0" lvl="0" indent="0" algn="ctr" defTabSz="449263" rtl="0" eaLnBrk="1" fontAlgn="base" latinLnBrk="0" hangingPunct="0">
                        <a:lnSpc>
                          <a:spcPct val="110000"/>
                        </a:lnSpc>
                        <a:spcBef>
                          <a:spcPct val="0"/>
                        </a:spcBef>
                        <a:spcAft>
                          <a:spcPct val="0"/>
                        </a:spcAft>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kumimoji="0" lang="et-EE" sz="1800" b="0" i="0" u="none" strike="noStrike" cap="none" normalizeH="0" baseline="0" dirty="0" smtClean="0">
                        <a:ln>
                          <a:noFill/>
                        </a:ln>
                        <a:solidFill>
                          <a:srgbClr val="000000"/>
                        </a:solidFill>
                        <a:effectLst/>
                        <a:latin typeface="Roboto Condensed"/>
                        <a:ea typeface="Microsoft YaHei" pitchFamily="34" charset="-122"/>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2052" name="Rectangle 3"/>
          <p:cNvSpPr>
            <a:spLocks noGrp="1" noChangeArrowheads="1"/>
          </p:cNvSpPr>
          <p:nvPr>
            <p:ph type="title"/>
          </p:nvPr>
        </p:nvSpPr>
        <p:spPr>
          <a:xfrm>
            <a:off x="1403349" y="2340149"/>
            <a:ext cx="7199313" cy="1800225"/>
          </a:xfrm>
          <a:noFill/>
        </p:spPr>
        <p:txBody>
          <a:bodyPr tIns="86184" anchor="t">
            <a:normAutofit fontScale="90000"/>
          </a:bodyPr>
          <a:lstStyle/>
          <a:p>
            <a:pP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lang="et-EE" altLang="et-EE" sz="3600" dirty="0" smtClean="0">
                <a:solidFill>
                  <a:schemeClr val="bg1"/>
                </a:solidFill>
              </a:rPr>
              <a:t>Maanteeameti liiklusregistri teenuste reform</a:t>
            </a:r>
            <a:r>
              <a:rPr lang="et-EE" altLang="et-EE" sz="5600" dirty="0" smtClean="0">
                <a:solidFill>
                  <a:schemeClr val="bg1"/>
                </a:solidFill>
              </a:rPr>
              <a:t/>
            </a:r>
            <a:br>
              <a:rPr lang="et-EE" altLang="et-EE" sz="5600" dirty="0" smtClean="0">
                <a:solidFill>
                  <a:schemeClr val="bg1"/>
                </a:solidFill>
              </a:rPr>
            </a:br>
            <a:r>
              <a:rPr lang="et-EE" altLang="et-EE" sz="5600" dirty="0" smtClean="0">
                <a:solidFill>
                  <a:schemeClr val="bg1"/>
                </a:solidFill>
              </a:rPr>
              <a:t/>
            </a:r>
            <a:br>
              <a:rPr lang="et-EE" altLang="et-EE" sz="5600" dirty="0" smtClean="0">
                <a:solidFill>
                  <a:schemeClr val="bg1"/>
                </a:solidFill>
              </a:rPr>
            </a:br>
            <a:endParaRPr lang="et-EE" altLang="et-EE" sz="2000" dirty="0" smtClean="0">
              <a:solidFill>
                <a:schemeClr val="bg1"/>
              </a:solidFill>
            </a:endParaRPr>
          </a:p>
        </p:txBody>
      </p:sp>
      <p:pic>
        <p:nvPicPr>
          <p:cNvPr id="2054" name="Pilt 8" descr="0_maantee_3lovi_est.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713" y="215900"/>
            <a:ext cx="3465512"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Kuupäeva kohatäide 1"/>
          <p:cNvSpPr>
            <a:spLocks noGrp="1"/>
          </p:cNvSpPr>
          <p:nvPr>
            <p:ph type="dt" sz="half" idx="10"/>
          </p:nvPr>
        </p:nvSpPr>
        <p:spPr/>
        <p:txBody>
          <a:bodyPr/>
          <a:lstStyle/>
          <a:p>
            <a:pPr>
              <a:defRPr/>
            </a:pPr>
            <a:fld id="{CA024EC6-6411-4B90-A12A-BE548DC8376B}" type="datetime1">
              <a:rPr lang="et-EE" smtClean="0"/>
              <a:t>6.06.2016</a:t>
            </a:fld>
            <a:endParaRPr lang="et-EE"/>
          </a:p>
        </p:txBody>
      </p:sp>
      <p:sp>
        <p:nvSpPr>
          <p:cNvPr id="3" name="Slaidinumbri kohatäide 2"/>
          <p:cNvSpPr>
            <a:spLocks noGrp="1"/>
          </p:cNvSpPr>
          <p:nvPr>
            <p:ph type="sldNum" sz="quarter" idx="12"/>
          </p:nvPr>
        </p:nvSpPr>
        <p:spPr/>
        <p:txBody>
          <a:bodyPr/>
          <a:lstStyle/>
          <a:p>
            <a:pPr>
              <a:defRPr/>
            </a:pPr>
            <a:fld id="{68180266-B28A-4581-9433-09031FA26A94}" type="slidenum">
              <a:rPr lang="et-EE" smtClean="0"/>
              <a:pPr>
                <a:defRPr/>
              </a:pPr>
              <a:t>1</a:t>
            </a:fld>
            <a:endParaRPr lang="et-EE" dirty="0"/>
          </a:p>
        </p:txBody>
      </p:sp>
    </p:spTree>
    <p:extLst>
      <p:ext uri="{BB962C8B-B14F-4D97-AF65-F5344CB8AC3E}">
        <p14:creationId xmlns:p14="http://schemas.microsoft.com/office/powerpoint/2010/main" val="10516096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77" y="273939"/>
            <a:ext cx="8099584" cy="482034"/>
          </a:xfrm>
        </p:spPr>
        <p:txBody>
          <a:bodyPr>
            <a:normAutofit fontScale="90000"/>
          </a:bodyPr>
          <a:lstStyle/>
          <a:p>
            <a:r>
              <a:rPr lang="et-EE" sz="3200" dirty="0" smtClean="0"/>
              <a:t>Sõidukite seotud toimingud kokku MNT</a:t>
            </a:r>
            <a:endParaRPr lang="et-EE" sz="3200"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7401" y="928730"/>
            <a:ext cx="6408712" cy="5181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145" y="5220469"/>
            <a:ext cx="58102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307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dirty="0"/>
              <a:t>Sõidukite seotud toimingud kokku </a:t>
            </a:r>
            <a:r>
              <a:rPr lang="et-EE" sz="3200" dirty="0" smtClean="0"/>
              <a:t>e-teenindus</a:t>
            </a:r>
            <a:endParaRPr lang="et-EE" sz="3200"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16371" y="1595438"/>
            <a:ext cx="3766796"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057" y="5292477"/>
            <a:ext cx="58102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8525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84D1"/>
        </a:solidFill>
        <a:effectLst/>
      </p:bgPr>
    </p:bg>
    <p:spTree>
      <p:nvGrpSpPr>
        <p:cNvPr id="1" name=""/>
        <p:cNvGrpSpPr/>
        <p:nvPr/>
      </p:nvGrpSpPr>
      <p:grpSpPr>
        <a:xfrm>
          <a:off x="0" y="0"/>
          <a:ext cx="0" cy="0"/>
          <a:chOff x="0" y="0"/>
          <a:chExt cx="0" cy="0"/>
        </a:xfrm>
      </p:grpSpPr>
      <p:graphicFrame>
        <p:nvGraphicFramePr>
          <p:cNvPr id="10241" name="Group 1"/>
          <p:cNvGraphicFramePr>
            <a:graphicFrameLocks noGrp="1"/>
          </p:cNvGraphicFramePr>
          <p:nvPr/>
        </p:nvGraphicFramePr>
        <p:xfrm>
          <a:off x="0" y="0"/>
          <a:ext cx="9002713" cy="1800225"/>
        </p:xfrm>
        <a:graphic>
          <a:graphicData uri="http://schemas.openxmlformats.org/drawingml/2006/table">
            <a:tbl>
              <a:tblPr/>
              <a:tblGrid>
                <a:gridCol w="9002713"/>
              </a:tblGrid>
              <a:tr h="1800225">
                <a:tc>
                  <a:txBody>
                    <a:bodyPr/>
                    <a:lstStyle/>
                    <a:p>
                      <a:pPr marL="0" marR="0" lvl="0" indent="0" algn="ctr" defTabSz="449263" rtl="0" eaLnBrk="1" fontAlgn="base" latinLnBrk="0" hangingPunct="0">
                        <a:lnSpc>
                          <a:spcPct val="110000"/>
                        </a:lnSpc>
                        <a:spcBef>
                          <a:spcPct val="0"/>
                        </a:spcBef>
                        <a:spcAft>
                          <a:spcPct val="0"/>
                        </a:spcAft>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kumimoji="0" lang="et-EE" sz="1800" b="0" i="0" u="none" strike="noStrike" cap="none" normalizeH="0" baseline="0" dirty="0" smtClean="0">
                        <a:ln>
                          <a:noFill/>
                        </a:ln>
                        <a:solidFill>
                          <a:srgbClr val="000000"/>
                        </a:solidFill>
                        <a:effectLst/>
                        <a:latin typeface="Roboto Condensed"/>
                        <a:ea typeface="Microsoft YaHei" pitchFamily="34" charset="-122"/>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1269" name="Rectangle 4"/>
          <p:cNvSpPr>
            <a:spLocks noGrp="1" noChangeArrowheads="1"/>
          </p:cNvSpPr>
          <p:nvPr>
            <p:ph type="title"/>
          </p:nvPr>
        </p:nvSpPr>
        <p:spPr>
          <a:xfrm>
            <a:off x="1403350" y="2339975"/>
            <a:ext cx="2447925" cy="612775"/>
          </a:xfrm>
        </p:spPr>
        <p:txBody>
          <a:bodyPr tIns="81648" anchor="t">
            <a:normAutofit fontScale="90000"/>
          </a:bodyPr>
          <a:lstStyle/>
          <a:p>
            <a:pPr eaLnBrk="1">
              <a:tabLst>
                <a:tab pos="449263" algn="l"/>
                <a:tab pos="898525" algn="l"/>
                <a:tab pos="1347788" algn="l"/>
                <a:tab pos="1797050" algn="l"/>
                <a:tab pos="2246313" algn="l"/>
              </a:tabLst>
            </a:pPr>
            <a:r>
              <a:rPr lang="et-EE" altLang="et-EE" sz="5400" dirty="0" smtClean="0">
                <a:solidFill>
                  <a:srgbClr val="FFFFFF"/>
                </a:solidFill>
              </a:rPr>
              <a:t>Aitäh!</a:t>
            </a:r>
          </a:p>
        </p:txBody>
      </p:sp>
      <p:sp>
        <p:nvSpPr>
          <p:cNvPr id="11270" name="Text Box 5"/>
          <p:cNvSpPr txBox="1">
            <a:spLocks noChangeArrowheads="1"/>
          </p:cNvSpPr>
          <p:nvPr/>
        </p:nvSpPr>
        <p:spPr bwMode="auto">
          <a:xfrm>
            <a:off x="1403350" y="3419475"/>
            <a:ext cx="7199313"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1pPr>
            <a:lvl2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2pPr>
            <a:lvl3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3pPr>
            <a:lvl4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4pPr>
            <a:lvl5pPr eaLnBrk="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5pPr>
            <a:lvl6pPr marL="2514600" indent="-228600" defTabSz="449263" eaLnBrk="0" fontAlgn="base" hangingPunct="0">
              <a:lnSpc>
                <a:spcPct val="110000"/>
              </a:lnSpc>
              <a:spcBef>
                <a:spcPct val="0"/>
              </a:spcBef>
              <a:spcAft>
                <a:spcPct val="0"/>
              </a:spcAft>
              <a:buClr>
                <a:srgbClr val="000000"/>
              </a:buClr>
              <a:buSzPct val="100000"/>
              <a:buFont typeface="Times New Roman"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6pPr>
            <a:lvl7pPr marL="2971800" indent="-228600" defTabSz="449263" eaLnBrk="0" fontAlgn="base" hangingPunct="0">
              <a:lnSpc>
                <a:spcPct val="110000"/>
              </a:lnSpc>
              <a:spcBef>
                <a:spcPct val="0"/>
              </a:spcBef>
              <a:spcAft>
                <a:spcPct val="0"/>
              </a:spcAft>
              <a:buClr>
                <a:srgbClr val="000000"/>
              </a:buClr>
              <a:buSzPct val="100000"/>
              <a:buFont typeface="Times New Roman"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7pPr>
            <a:lvl8pPr marL="3429000" indent="-228600" defTabSz="449263" eaLnBrk="0" fontAlgn="base" hangingPunct="0">
              <a:lnSpc>
                <a:spcPct val="110000"/>
              </a:lnSpc>
              <a:spcBef>
                <a:spcPct val="0"/>
              </a:spcBef>
              <a:spcAft>
                <a:spcPct val="0"/>
              </a:spcAft>
              <a:buClr>
                <a:srgbClr val="000000"/>
              </a:buClr>
              <a:buSzPct val="100000"/>
              <a:buFont typeface="Times New Roman"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8pPr>
            <a:lvl9pPr marL="3886200" indent="-228600" defTabSz="449263" eaLnBrk="0" fontAlgn="base" hangingPunct="0">
              <a:lnSpc>
                <a:spcPct val="110000"/>
              </a:lnSpc>
              <a:spcBef>
                <a:spcPct val="0"/>
              </a:spcBef>
              <a:spcAft>
                <a:spcPct val="0"/>
              </a:spcAft>
              <a:buClr>
                <a:srgbClr val="000000"/>
              </a:buClr>
              <a:buSzPct val="100000"/>
              <a:buFont typeface="Times New Roman" pitchFamily="18" charset="0"/>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solidFill>
                  <a:schemeClr val="tx1"/>
                </a:solidFill>
                <a:latin typeface="Roboto Condensed"/>
                <a:ea typeface="Microsoft YaHei" pitchFamily="34" charset="-122"/>
              </a:defRPr>
            </a:lvl9pPr>
          </a:lstStyle>
          <a:p>
            <a:pPr defTabSz="449263" eaLnBrk="1" fontAlgn="base" hangingPunct="0">
              <a:lnSpc>
                <a:spcPct val="110000"/>
              </a:lnSpc>
              <a:spcBef>
                <a:spcPct val="0"/>
              </a:spcBef>
              <a:spcAft>
                <a:spcPct val="0"/>
              </a:spcAft>
              <a:buClr>
                <a:srgbClr val="000000"/>
              </a:buClr>
              <a:buSzPct val="100000"/>
              <a:buFont typeface="Times New Roman" pitchFamily="18" charset="0"/>
              <a:buNone/>
            </a:pPr>
            <a:endParaRPr lang="et-EE" altLang="et-EE" sz="2000" dirty="0" smtClean="0">
              <a:solidFill>
                <a:srgbClr val="FFFFFF"/>
              </a:solidFill>
            </a:endParaRPr>
          </a:p>
          <a:p>
            <a:pPr defTabSz="449263" eaLnBrk="1" fontAlgn="base" hangingPunct="0">
              <a:lnSpc>
                <a:spcPct val="110000"/>
              </a:lnSpc>
              <a:spcBef>
                <a:spcPct val="0"/>
              </a:spcBef>
              <a:spcAft>
                <a:spcPct val="0"/>
              </a:spcAft>
              <a:buClr>
                <a:srgbClr val="000000"/>
              </a:buClr>
              <a:buSzPct val="100000"/>
              <a:buFont typeface="Times New Roman" pitchFamily="18" charset="0"/>
              <a:buNone/>
            </a:pPr>
            <a:endParaRPr lang="et-EE" altLang="et-EE" sz="2000" dirty="0" smtClean="0">
              <a:solidFill>
                <a:srgbClr val="FFFFFF"/>
              </a:solidFill>
            </a:endParaRPr>
          </a:p>
          <a:p>
            <a:pPr defTabSz="449263" eaLnBrk="1" fontAlgn="base" hangingPunct="0">
              <a:lnSpc>
                <a:spcPct val="110000"/>
              </a:lnSpc>
              <a:spcBef>
                <a:spcPct val="0"/>
              </a:spcBef>
              <a:spcAft>
                <a:spcPct val="0"/>
              </a:spcAft>
              <a:buClr>
                <a:srgbClr val="000000"/>
              </a:buClr>
              <a:buSzPct val="100000"/>
              <a:buFont typeface="Times New Roman" pitchFamily="18" charset="0"/>
              <a:buNone/>
            </a:pPr>
            <a:endParaRPr lang="et-EE" altLang="et-EE" sz="2000" dirty="0" smtClean="0">
              <a:solidFill>
                <a:srgbClr val="FFFFFF"/>
              </a:solidFill>
            </a:endParaRPr>
          </a:p>
        </p:txBody>
      </p:sp>
      <p:pic>
        <p:nvPicPr>
          <p:cNvPr id="2" name="Pil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198" y="352800"/>
            <a:ext cx="3481200" cy="1391475"/>
          </a:xfrm>
          <a:prstGeom prst="rect">
            <a:avLst/>
          </a:prstGeom>
        </p:spPr>
      </p:pic>
      <p:sp>
        <p:nvSpPr>
          <p:cNvPr id="3" name="Kuupäeva kohatäide 2"/>
          <p:cNvSpPr>
            <a:spLocks noGrp="1"/>
          </p:cNvSpPr>
          <p:nvPr>
            <p:ph type="dt" sz="half" idx="10"/>
          </p:nvPr>
        </p:nvSpPr>
        <p:spPr/>
        <p:txBody>
          <a:bodyPr/>
          <a:lstStyle/>
          <a:p>
            <a:pPr>
              <a:defRPr/>
            </a:pPr>
            <a:fld id="{B4A8BD54-56CE-421C-B48D-53E99DD92414}" type="datetime1">
              <a:rPr lang="et-EE" smtClean="0"/>
              <a:t>6.06.2016</a:t>
            </a:fld>
            <a:endParaRPr lang="et-EE"/>
          </a:p>
        </p:txBody>
      </p:sp>
      <p:sp>
        <p:nvSpPr>
          <p:cNvPr id="4" name="Slaidinumbri kohatäide 3"/>
          <p:cNvSpPr>
            <a:spLocks noGrp="1"/>
          </p:cNvSpPr>
          <p:nvPr>
            <p:ph type="sldNum" sz="quarter" idx="12"/>
          </p:nvPr>
        </p:nvSpPr>
        <p:spPr/>
        <p:txBody>
          <a:bodyPr/>
          <a:lstStyle/>
          <a:p>
            <a:pPr>
              <a:defRPr/>
            </a:pPr>
            <a:fld id="{68180266-B28A-4581-9433-09031FA26A94}" type="slidenum">
              <a:rPr lang="et-EE" smtClean="0"/>
              <a:pPr>
                <a:defRPr/>
              </a:pPr>
              <a:t>12</a:t>
            </a:fld>
            <a:endParaRPr lang="et-EE"/>
          </a:p>
        </p:txBody>
      </p:sp>
    </p:spTree>
    <p:extLst>
      <p:ext uri="{BB962C8B-B14F-4D97-AF65-F5344CB8AC3E}">
        <p14:creationId xmlns:p14="http://schemas.microsoft.com/office/powerpoint/2010/main" val="23326174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305" y="273939"/>
            <a:ext cx="8226256" cy="1140090"/>
          </a:xfrm>
        </p:spPr>
        <p:txBody>
          <a:bodyPr>
            <a:normAutofit/>
          </a:bodyPr>
          <a:lstStyle/>
          <a:p>
            <a:pPr algn="l"/>
            <a:r>
              <a:rPr lang="et-EE" sz="2000" b="1" dirty="0" smtClean="0"/>
              <a:t>Maanteeameti 17 teenindusbüroos 2016 aastal pakutavad avalikud teenused: </a:t>
            </a:r>
            <a:endParaRPr lang="et-EE" sz="2000" b="1" dirty="0"/>
          </a:p>
        </p:txBody>
      </p:sp>
      <p:sp>
        <p:nvSpPr>
          <p:cNvPr id="3" name="Content Placeholder 2"/>
          <p:cNvSpPr>
            <a:spLocks noGrp="1"/>
          </p:cNvSpPr>
          <p:nvPr>
            <p:ph idx="1"/>
          </p:nvPr>
        </p:nvSpPr>
        <p:spPr>
          <a:xfrm>
            <a:off x="467321" y="1548061"/>
            <a:ext cx="8099584" cy="4488437"/>
          </a:xfrm>
        </p:spPr>
        <p:txBody>
          <a:bodyPr>
            <a:noAutofit/>
          </a:bodyPr>
          <a:lstStyle/>
          <a:p>
            <a:pPr marL="0" indent="0">
              <a:buNone/>
            </a:pPr>
            <a:r>
              <a:rPr lang="et-EE" sz="1100" dirty="0" smtClean="0"/>
              <a:t> </a:t>
            </a:r>
          </a:p>
          <a:p>
            <a:pPr lvl="4"/>
            <a:r>
              <a:rPr lang="et-EE" sz="1100" dirty="0" smtClean="0"/>
              <a:t>Sõiduki omanikuvahetus (ost-müük) </a:t>
            </a:r>
          </a:p>
          <a:p>
            <a:pPr lvl="4"/>
            <a:r>
              <a:rPr lang="et-EE" sz="1100" dirty="0" smtClean="0"/>
              <a:t>Sõiduki registriandmete muutmine </a:t>
            </a:r>
          </a:p>
          <a:p>
            <a:pPr lvl="4"/>
            <a:r>
              <a:rPr lang="et-EE" sz="1100" dirty="0" smtClean="0"/>
              <a:t>Sõiduki ajutine või lõplik registrist kustutamine </a:t>
            </a:r>
          </a:p>
          <a:p>
            <a:pPr lvl="4"/>
            <a:r>
              <a:rPr lang="et-EE" sz="1100" dirty="0" smtClean="0"/>
              <a:t>Sõiduki numbrimärgi duplikaadi tellimine</a:t>
            </a:r>
          </a:p>
          <a:p>
            <a:pPr lvl="4"/>
            <a:r>
              <a:rPr lang="et-EE" sz="1100" dirty="0" smtClean="0"/>
              <a:t>Digitaalse sõidumeeriku kaardi taotlemine</a:t>
            </a:r>
          </a:p>
          <a:p>
            <a:pPr lvl="4"/>
            <a:r>
              <a:rPr lang="et-EE" sz="1100" dirty="0" smtClean="0"/>
              <a:t>Mootorsõidukijuhi – ja trammijuhi riikliku teooria- ja sõidueksami  sooritamine </a:t>
            </a:r>
          </a:p>
          <a:p>
            <a:pPr lvl="4"/>
            <a:r>
              <a:rPr lang="et-EE" sz="1100" dirty="0" smtClean="0"/>
              <a:t>Juhtimisõigust tõendava dokumendi taotlemine </a:t>
            </a:r>
          </a:p>
          <a:p>
            <a:pPr lvl="4"/>
            <a:r>
              <a:rPr lang="et-EE" sz="1100" dirty="0" smtClean="0"/>
              <a:t>Jalgratturi juhiloa väljastamine</a:t>
            </a:r>
          </a:p>
          <a:p>
            <a:pPr lvl="4"/>
            <a:r>
              <a:rPr lang="et-EE" sz="1100" dirty="0" smtClean="0"/>
              <a:t>Väikelaeva – ja jetijuhi tunnistuse taotlemine</a:t>
            </a:r>
          </a:p>
          <a:p>
            <a:pPr lvl="4"/>
            <a:r>
              <a:rPr lang="et-EE" sz="1100" dirty="0" smtClean="0"/>
              <a:t>Autojuhi- ja taksojuhi kutsetunnistuse taotlemine </a:t>
            </a:r>
          </a:p>
          <a:p>
            <a:pPr lvl="4"/>
            <a:r>
              <a:rPr lang="et-EE" sz="1100" dirty="0"/>
              <a:t>Ohtlike veoste (ADR) veo ohutusnõuniku väljaõppe eksami ja tunnistuse  taotlemine</a:t>
            </a:r>
            <a:endParaRPr lang="et-EE" sz="1100" dirty="0">
              <a:solidFill>
                <a:srgbClr val="000000"/>
              </a:solidFill>
            </a:endParaRPr>
          </a:p>
          <a:p>
            <a:pPr lvl="4"/>
            <a:r>
              <a:rPr lang="et-EE" sz="1100" dirty="0"/>
              <a:t>Ohtlikke veoseid (ADR) vedava autojuhi eksamineerimine ja juhi ADR koolitustunnistuse taotlemine</a:t>
            </a:r>
            <a:endParaRPr lang="et-EE" sz="1100" dirty="0">
              <a:solidFill>
                <a:srgbClr val="000000"/>
              </a:solidFill>
            </a:endParaRPr>
          </a:p>
          <a:p>
            <a:pPr lvl="4"/>
            <a:r>
              <a:rPr lang="et-EE" sz="1100" dirty="0" smtClean="0"/>
              <a:t>Mootorsõiduki õpetaja tunnistuse taotlemine</a:t>
            </a:r>
          </a:p>
          <a:p>
            <a:pPr lvl="4"/>
            <a:r>
              <a:rPr lang="et-EE" sz="1100" dirty="0" smtClean="0"/>
              <a:t>Sõiduki ümberehituse taotlemine</a:t>
            </a:r>
          </a:p>
          <a:p>
            <a:pPr lvl="4"/>
            <a:r>
              <a:rPr lang="fi-FI" sz="1100" dirty="0"/>
              <a:t>ATP(Kiiresti rikneva veose)  tunnistuse taotlemine</a:t>
            </a:r>
            <a:endParaRPr lang="fi-FI" sz="1100" dirty="0">
              <a:solidFill>
                <a:srgbClr val="000000"/>
              </a:solidFill>
            </a:endParaRPr>
          </a:p>
          <a:p>
            <a:pPr lvl="4"/>
            <a:r>
              <a:rPr lang="et-EE" sz="1100" dirty="0"/>
              <a:t>Euroopa ühenduse ( EÜ) tüübikinnituse taotlemine</a:t>
            </a:r>
            <a:endParaRPr lang="et-EE" sz="1100" dirty="0">
              <a:solidFill>
                <a:srgbClr val="000000"/>
              </a:solidFill>
            </a:endParaRPr>
          </a:p>
          <a:p>
            <a:pPr lvl="4"/>
            <a:r>
              <a:rPr lang="et-EE" sz="1100" dirty="0"/>
              <a:t>Õiguse taotlemine sõidukite registreerimiseelse tehnonõuetele vastavuse kontrolli läbiviimiseks</a:t>
            </a:r>
            <a:endParaRPr lang="et-EE" sz="1100" dirty="0">
              <a:solidFill>
                <a:srgbClr val="000000"/>
              </a:solidFill>
            </a:endParaRPr>
          </a:p>
          <a:p>
            <a:pPr lvl="4"/>
            <a:r>
              <a:rPr lang="et-EE" sz="1100" dirty="0"/>
              <a:t>Õiguse taotlemine tehnoülevaatuse läbiviimiseks</a:t>
            </a:r>
            <a:endParaRPr lang="et-EE" sz="1100" dirty="0">
              <a:solidFill>
                <a:srgbClr val="000000"/>
              </a:solidFill>
            </a:endParaRPr>
          </a:p>
          <a:p>
            <a:pPr lvl="4"/>
            <a:r>
              <a:rPr lang="et-EE" sz="1100" dirty="0"/>
              <a:t>Juhendaja tunnistuse  taotlemine</a:t>
            </a:r>
            <a:endParaRPr lang="et-EE" sz="1100" dirty="0">
              <a:solidFill>
                <a:srgbClr val="000000"/>
              </a:solidFill>
            </a:endParaRPr>
          </a:p>
          <a:p>
            <a:pPr lvl="4"/>
            <a:endParaRPr lang="et-EE" sz="1100" dirty="0" smtClean="0"/>
          </a:p>
          <a:p>
            <a:pPr lvl="4"/>
            <a:endParaRPr lang="et-EE" sz="1100" dirty="0" smtClean="0"/>
          </a:p>
          <a:p>
            <a:pPr marL="0" indent="0">
              <a:buNone/>
            </a:pPr>
            <a:r>
              <a:rPr lang="et-EE" sz="1100" dirty="0" smtClean="0"/>
              <a:t> </a:t>
            </a:r>
          </a:p>
          <a:p>
            <a:endParaRPr lang="et-EE" sz="1100" dirty="0" smtClean="0"/>
          </a:p>
          <a:p>
            <a:pPr marL="0" indent="0">
              <a:buNone/>
            </a:pPr>
            <a:endParaRPr lang="et-EE" sz="1100" dirty="0"/>
          </a:p>
        </p:txBody>
      </p:sp>
      <p:sp>
        <p:nvSpPr>
          <p:cNvPr id="4" name="Date Placeholder 3"/>
          <p:cNvSpPr>
            <a:spLocks noGrp="1"/>
          </p:cNvSpPr>
          <p:nvPr>
            <p:ph type="dt" sz="half" idx="10"/>
          </p:nvPr>
        </p:nvSpPr>
        <p:spPr/>
        <p:txBody>
          <a:bodyPr/>
          <a:lstStyle/>
          <a:p>
            <a:pPr>
              <a:defRPr/>
            </a:pPr>
            <a:fld id="{10110D29-29B3-4491-896D-E81E8F0F67EB}" type="datetime1">
              <a:rPr lang="et-EE" smtClean="0"/>
              <a:t>6.06.2016</a:t>
            </a:fld>
            <a:endParaRPr lang="et-EE"/>
          </a:p>
        </p:txBody>
      </p:sp>
      <p:sp>
        <p:nvSpPr>
          <p:cNvPr id="5" name="Slide Number Placeholder 4"/>
          <p:cNvSpPr>
            <a:spLocks noGrp="1"/>
          </p:cNvSpPr>
          <p:nvPr>
            <p:ph type="sldNum" sz="quarter" idx="12"/>
          </p:nvPr>
        </p:nvSpPr>
        <p:spPr/>
        <p:txBody>
          <a:bodyPr/>
          <a:lstStyle/>
          <a:p>
            <a:pPr>
              <a:defRPr/>
            </a:pPr>
            <a:fld id="{68180266-B28A-4581-9433-09031FA26A94}" type="slidenum">
              <a:rPr lang="et-EE" smtClean="0"/>
              <a:pPr>
                <a:defRPr/>
              </a:pPr>
              <a:t>2</a:t>
            </a:fld>
            <a:endParaRPr lang="et-EE"/>
          </a:p>
        </p:txBody>
      </p:sp>
    </p:spTree>
    <p:extLst>
      <p:ext uri="{BB962C8B-B14F-4D97-AF65-F5344CB8AC3E}">
        <p14:creationId xmlns:p14="http://schemas.microsoft.com/office/powerpoint/2010/main" val="3958698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pPr algn="l"/>
            <a:r>
              <a:rPr lang="et-EE" sz="2400" b="1" dirty="0" smtClean="0"/>
              <a:t>Vajadus muutusteks</a:t>
            </a:r>
            <a:endParaRPr lang="et-EE" sz="2400" b="1" dirty="0"/>
          </a:p>
        </p:txBody>
      </p:sp>
      <p:sp>
        <p:nvSpPr>
          <p:cNvPr id="3" name="Sisu kohatäide 2"/>
          <p:cNvSpPr>
            <a:spLocks noGrp="1"/>
          </p:cNvSpPr>
          <p:nvPr>
            <p:ph idx="1"/>
          </p:nvPr>
        </p:nvSpPr>
        <p:spPr>
          <a:xfrm>
            <a:off x="395313" y="1044005"/>
            <a:ext cx="8280920" cy="5040560"/>
          </a:xfrm>
        </p:spPr>
        <p:txBody>
          <a:bodyPr>
            <a:noAutofit/>
          </a:bodyPr>
          <a:lstStyle/>
          <a:p>
            <a:pPr>
              <a:spcBef>
                <a:spcPts val="0"/>
              </a:spcBef>
            </a:pPr>
            <a:r>
              <a:rPr lang="et-EE" sz="1100" dirty="0" smtClean="0"/>
              <a:t>Jaanuaris 2015 avati Maanteeameti e-teenindus, millesse on investeeritud ligikaudu 1,3 miljonit eurot. E- teeninduse eesmärgiks oli parandada  liiklusregistri teenuste kättesaadavust, tööjõuressurssi  efektiivsem kasutamine</a:t>
            </a:r>
            <a:r>
              <a:rPr lang="et-EE" sz="1100" dirty="0"/>
              <a:t> </a:t>
            </a:r>
            <a:r>
              <a:rPr lang="et-EE" sz="1100" dirty="0" smtClean="0"/>
              <a:t>ja avalike teenuste läbipaistvuse ja jälgitavuse parendamine. </a:t>
            </a:r>
          </a:p>
          <a:p>
            <a:pPr>
              <a:spcBef>
                <a:spcPts val="0"/>
              </a:spcBef>
            </a:pPr>
            <a:endParaRPr lang="et-EE" sz="1100" dirty="0"/>
          </a:p>
          <a:p>
            <a:pPr>
              <a:spcBef>
                <a:spcPts val="0"/>
              </a:spcBef>
            </a:pPr>
            <a:r>
              <a:rPr lang="et-EE" sz="1100" dirty="0" smtClean="0"/>
              <a:t>Kui teenust on võimalik sooritada  nii e-teeninduskanalis ja  Maanteeameti teenindusbüroodes , langeb kliendi eelistus e-teeninduskanali kasuks (49%, aprill 2016); </a:t>
            </a:r>
          </a:p>
          <a:p>
            <a:pPr marL="0" indent="0">
              <a:spcBef>
                <a:spcPts val="0"/>
              </a:spcBef>
              <a:buNone/>
            </a:pPr>
            <a:endParaRPr lang="et-EE" sz="1100" dirty="0"/>
          </a:p>
          <a:p>
            <a:pPr>
              <a:spcBef>
                <a:spcPts val="0"/>
              </a:spcBef>
            </a:pPr>
            <a:r>
              <a:rPr lang="et-EE" sz="1100" dirty="0"/>
              <a:t>Tavakodanik külastab Maanteeameti teenindusbürood </a:t>
            </a:r>
            <a:r>
              <a:rPr lang="et-EE" sz="1100" dirty="0" smtClean="0"/>
              <a:t>korra </a:t>
            </a:r>
            <a:r>
              <a:rPr lang="et-EE" sz="1100" dirty="0"/>
              <a:t>4-5 aasta jooksul; </a:t>
            </a:r>
            <a:endParaRPr lang="et-EE" sz="1100" dirty="0" smtClean="0"/>
          </a:p>
          <a:p>
            <a:pPr>
              <a:spcBef>
                <a:spcPts val="0"/>
              </a:spcBef>
            </a:pPr>
            <a:endParaRPr lang="et-EE" sz="1100" dirty="0"/>
          </a:p>
          <a:p>
            <a:pPr>
              <a:spcBef>
                <a:spcPts val="0"/>
              </a:spcBef>
            </a:pPr>
            <a:r>
              <a:rPr lang="et-EE" sz="1100" dirty="0" smtClean="0"/>
              <a:t>2016 aastal prognoosib Maanteeamet 20%  külastatavuse langust teenindusbüroodes. 2016 a nelja kuuga on teenindusbüroode külastatavus vähenenud võrreldes 2015 aastaga 13%; </a:t>
            </a:r>
          </a:p>
          <a:p>
            <a:pPr marL="0" indent="0">
              <a:spcBef>
                <a:spcPts val="0"/>
              </a:spcBef>
              <a:buNone/>
            </a:pPr>
            <a:endParaRPr lang="et-EE" sz="1100" dirty="0"/>
          </a:p>
          <a:p>
            <a:pPr>
              <a:spcBef>
                <a:spcPts val="0"/>
              </a:spcBef>
            </a:pPr>
            <a:r>
              <a:rPr lang="et-EE" sz="1100" dirty="0" smtClean="0"/>
              <a:t>Kliendid eelistavad  tõmbekeskustes asuvaid teenindusbüroosid – Jõhvi, Tartu, Tallinna, Saue . Nende büroode külastatavus  on vähesel määral tõusnud või jäänud enam vähem samasse suurusjärku; </a:t>
            </a:r>
          </a:p>
          <a:p>
            <a:pPr>
              <a:spcBef>
                <a:spcPts val="0"/>
              </a:spcBef>
            </a:pPr>
            <a:endParaRPr lang="et-EE" sz="1100" dirty="0"/>
          </a:p>
          <a:p>
            <a:pPr>
              <a:spcBef>
                <a:spcPts val="0"/>
              </a:spcBef>
            </a:pPr>
            <a:r>
              <a:rPr lang="et-EE" sz="1100" dirty="0"/>
              <a:t>Büroodes, kus on 3 töötajat tekivad probleemid teenuste osutamisega siis, kui nende järgi vajadus on kõige suurem – märts – august </a:t>
            </a:r>
            <a:r>
              <a:rPr lang="et-EE" sz="1100" dirty="0" smtClean="0"/>
              <a:t>          ( </a:t>
            </a:r>
            <a:r>
              <a:rPr lang="et-EE" sz="1100" dirty="0"/>
              <a:t>puhkused</a:t>
            </a:r>
            <a:r>
              <a:rPr lang="et-EE" sz="1100" dirty="0" smtClean="0"/>
              <a:t>). Väiksemates </a:t>
            </a:r>
            <a:r>
              <a:rPr lang="et-EE" sz="1100" dirty="0"/>
              <a:t>büroodes kompetentsitase langeb –  keerukamaid teenuseid osutatakse </a:t>
            </a:r>
            <a:r>
              <a:rPr lang="et-EE" sz="1100" dirty="0" smtClean="0"/>
              <a:t> nendes büroodes harva; </a:t>
            </a:r>
            <a:endParaRPr lang="et-EE" sz="1100" dirty="0"/>
          </a:p>
          <a:p>
            <a:pPr marL="0" indent="0">
              <a:spcBef>
                <a:spcPts val="0"/>
              </a:spcBef>
              <a:buNone/>
            </a:pPr>
            <a:endParaRPr lang="et-EE" sz="1100" dirty="0"/>
          </a:p>
          <a:p>
            <a:pPr>
              <a:spcBef>
                <a:spcPts val="0"/>
              </a:spcBef>
            </a:pPr>
            <a:r>
              <a:rPr lang="et-EE" sz="1100" dirty="0"/>
              <a:t>Inimesed eelistavad küsimuste puhul suhtlemist telefoni või e posti </a:t>
            </a:r>
            <a:r>
              <a:rPr lang="et-EE" sz="1100" dirty="0" smtClean="0"/>
              <a:t>teel  - 22% on tõusnud telefoni teel esitatavate kliendipäringute arv 2015 aastal võrreldes 2014 aastaga; </a:t>
            </a:r>
          </a:p>
          <a:p>
            <a:pPr marL="0" indent="0">
              <a:spcBef>
                <a:spcPts val="0"/>
              </a:spcBef>
              <a:buNone/>
            </a:pPr>
            <a:endParaRPr lang="et-EE" sz="1100" dirty="0"/>
          </a:p>
          <a:p>
            <a:pPr>
              <a:spcBef>
                <a:spcPts val="0"/>
              </a:spcBef>
            </a:pPr>
            <a:r>
              <a:rPr lang="et-EE" sz="1100" dirty="0" smtClean="0"/>
              <a:t>Korruptsioonijuhtumid sõidueksamitega on tinginud vajaduse töökorralduse muudatuseks,  vältimaks selliste olukordade kordumist; </a:t>
            </a:r>
          </a:p>
          <a:p>
            <a:pPr marL="0" indent="0">
              <a:spcBef>
                <a:spcPts val="0"/>
              </a:spcBef>
              <a:buNone/>
            </a:pPr>
            <a:endParaRPr lang="et-EE" sz="1100" dirty="0" smtClean="0"/>
          </a:p>
          <a:p>
            <a:pPr>
              <a:spcBef>
                <a:spcPts val="0"/>
              </a:spcBef>
            </a:pPr>
            <a:r>
              <a:rPr lang="et-EE" sz="1100" dirty="0" smtClean="0"/>
              <a:t>Sõidueksamitel on pikad ootejärjekorrad, mis kliente ei rahulda</a:t>
            </a:r>
          </a:p>
          <a:p>
            <a:pPr>
              <a:spcBef>
                <a:spcPts val="0"/>
              </a:spcBef>
            </a:pPr>
            <a:endParaRPr lang="et-EE" sz="1100" dirty="0"/>
          </a:p>
          <a:p>
            <a:pPr>
              <a:spcBef>
                <a:spcPts val="0"/>
              </a:spcBef>
            </a:pPr>
            <a:r>
              <a:rPr lang="et-EE" sz="1100" dirty="0" smtClean="0"/>
              <a:t>Sõidueksamite läbiviimise kvaliteet on piirkonniti erinev</a:t>
            </a:r>
          </a:p>
          <a:p>
            <a:pPr>
              <a:spcBef>
                <a:spcPts val="0"/>
              </a:spcBef>
            </a:pPr>
            <a:endParaRPr lang="et-EE" sz="1100" dirty="0"/>
          </a:p>
          <a:p>
            <a:pPr>
              <a:spcBef>
                <a:spcPts val="0"/>
              </a:spcBef>
            </a:pPr>
            <a:r>
              <a:rPr lang="et-EE" sz="1100" dirty="0" smtClean="0"/>
              <a:t>Eksamineerijad tegelevad väiksemates büroodes ka teiste teenuste osutamisega, mis ei võimalda neil keskenduda põhitööle. Tööjõuressursi kasutamine on ebaefektiivne. </a:t>
            </a:r>
            <a:endParaRPr lang="et-EE" sz="1050" dirty="0" smtClean="0"/>
          </a:p>
          <a:p>
            <a:pPr marL="0" indent="0">
              <a:spcBef>
                <a:spcPts val="0"/>
              </a:spcBef>
              <a:buNone/>
            </a:pPr>
            <a:endParaRPr lang="et-EE" sz="1050" dirty="0"/>
          </a:p>
          <a:p>
            <a:pPr marL="0" indent="0">
              <a:buNone/>
            </a:pPr>
            <a:endParaRPr lang="et-EE" sz="1050" dirty="0" smtClean="0"/>
          </a:p>
          <a:p>
            <a:pPr marL="0" indent="0">
              <a:buNone/>
            </a:pPr>
            <a:endParaRPr lang="et-EE" sz="1050" dirty="0"/>
          </a:p>
          <a:p>
            <a:pPr marL="0" indent="0">
              <a:buNone/>
            </a:pPr>
            <a:endParaRPr lang="et-EE" sz="1050" dirty="0"/>
          </a:p>
          <a:p>
            <a:pPr marL="0" indent="0">
              <a:buNone/>
            </a:pPr>
            <a:endParaRPr lang="et-EE" sz="1050" dirty="0" smtClean="0"/>
          </a:p>
          <a:p>
            <a:pPr marL="0" indent="0">
              <a:buNone/>
            </a:pPr>
            <a:endParaRPr lang="et-EE" sz="1050" dirty="0"/>
          </a:p>
          <a:p>
            <a:pPr marL="0" indent="0">
              <a:buNone/>
            </a:pPr>
            <a:endParaRPr lang="et-EE" sz="1050" dirty="0"/>
          </a:p>
        </p:txBody>
      </p:sp>
      <p:sp>
        <p:nvSpPr>
          <p:cNvPr id="4" name="Kuupäeva kohatäide 3"/>
          <p:cNvSpPr>
            <a:spLocks noGrp="1"/>
          </p:cNvSpPr>
          <p:nvPr>
            <p:ph type="dt" sz="half" idx="10"/>
          </p:nvPr>
        </p:nvSpPr>
        <p:spPr/>
        <p:txBody>
          <a:bodyPr/>
          <a:lstStyle/>
          <a:p>
            <a:pPr>
              <a:defRPr/>
            </a:pPr>
            <a:fld id="{29AA4D17-1727-4308-98F6-3D3790C23483}" type="datetime1">
              <a:rPr lang="et-EE" smtClean="0"/>
              <a:t>6.06.2016</a:t>
            </a:fld>
            <a:endParaRPr lang="et-EE" dirty="0"/>
          </a:p>
        </p:txBody>
      </p:sp>
      <p:sp>
        <p:nvSpPr>
          <p:cNvPr id="5" name="Slaidinumbri kohatäide 4"/>
          <p:cNvSpPr>
            <a:spLocks noGrp="1"/>
          </p:cNvSpPr>
          <p:nvPr>
            <p:ph type="sldNum" sz="quarter" idx="12"/>
          </p:nvPr>
        </p:nvSpPr>
        <p:spPr/>
        <p:txBody>
          <a:bodyPr/>
          <a:lstStyle/>
          <a:p>
            <a:pPr>
              <a:defRPr/>
            </a:pPr>
            <a:fld id="{68180266-B28A-4581-9433-09031FA26A94}" type="slidenum">
              <a:rPr lang="et-EE" smtClean="0"/>
              <a:pPr>
                <a:defRPr/>
              </a:pPr>
              <a:t>3</a:t>
            </a:fld>
            <a:endParaRPr lang="et-EE"/>
          </a:p>
        </p:txBody>
      </p:sp>
    </p:spTree>
    <p:extLst>
      <p:ext uri="{BB962C8B-B14F-4D97-AF65-F5344CB8AC3E}">
        <p14:creationId xmlns:p14="http://schemas.microsoft.com/office/powerpoint/2010/main" val="3151408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49977" y="273939"/>
            <a:ext cx="8099584" cy="482034"/>
          </a:xfrm>
        </p:spPr>
        <p:txBody>
          <a:bodyPr>
            <a:normAutofit/>
          </a:bodyPr>
          <a:lstStyle/>
          <a:p>
            <a:pPr algn="l"/>
            <a:r>
              <a:rPr lang="et-EE" sz="1600" b="1" dirty="0"/>
              <a:t>Nõudlus teenuste järgi koondub kindlatesse Eesti </a:t>
            </a:r>
            <a:r>
              <a:rPr lang="et-EE" sz="1600" b="1" dirty="0" smtClean="0"/>
              <a:t>piirkondadesse.</a:t>
            </a:r>
            <a:endParaRPr lang="et-EE" sz="16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304" y="1044005"/>
            <a:ext cx="5040561"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23305" y="6372597"/>
            <a:ext cx="4320480" cy="261610"/>
          </a:xfrm>
          <a:prstGeom prst="rect">
            <a:avLst/>
          </a:prstGeom>
          <a:noFill/>
        </p:spPr>
        <p:txBody>
          <a:bodyPr wrap="square" rtlCol="0">
            <a:spAutoFit/>
          </a:bodyPr>
          <a:lstStyle/>
          <a:p>
            <a:r>
              <a:rPr lang="et-EE" sz="1100" dirty="0" smtClean="0"/>
              <a:t>* Finantsosakonna koormusaruanne</a:t>
            </a:r>
            <a:endParaRPr lang="et-EE" sz="1100" dirty="0"/>
          </a:p>
        </p:txBody>
      </p:sp>
      <p:sp>
        <p:nvSpPr>
          <p:cNvPr id="8" name="Slaidinumbri kohatäide 7"/>
          <p:cNvSpPr>
            <a:spLocks noGrp="1"/>
          </p:cNvSpPr>
          <p:nvPr>
            <p:ph type="sldNum" sz="quarter" idx="12"/>
          </p:nvPr>
        </p:nvSpPr>
        <p:spPr/>
        <p:txBody>
          <a:bodyPr/>
          <a:lstStyle/>
          <a:p>
            <a:pPr>
              <a:defRPr/>
            </a:pPr>
            <a:fld id="{68180266-B28A-4581-9433-09031FA26A94}" type="slidenum">
              <a:rPr lang="et-EE" smtClean="0"/>
              <a:pPr>
                <a:defRPr/>
              </a:pPr>
              <a:t>4</a:t>
            </a:fld>
            <a:endParaRPr lang="et-EE"/>
          </a:p>
        </p:txBody>
      </p:sp>
      <p:graphicFrame>
        <p:nvGraphicFramePr>
          <p:cNvPr id="5" name="Table 4"/>
          <p:cNvGraphicFramePr>
            <a:graphicFrameLocks noGrp="1"/>
          </p:cNvGraphicFramePr>
          <p:nvPr>
            <p:extLst>
              <p:ext uri="{D42A27DB-BD31-4B8C-83A1-F6EECF244321}">
                <p14:modId xmlns:p14="http://schemas.microsoft.com/office/powerpoint/2010/main" val="2906148905"/>
              </p:ext>
            </p:extLst>
          </p:nvPr>
        </p:nvGraphicFramePr>
        <p:xfrm>
          <a:off x="5651897" y="827981"/>
          <a:ext cx="2592288" cy="4990864"/>
        </p:xfrm>
        <a:graphic>
          <a:graphicData uri="http://schemas.openxmlformats.org/drawingml/2006/table">
            <a:tbl>
              <a:tblPr/>
              <a:tblGrid>
                <a:gridCol w="1210612"/>
                <a:gridCol w="750053"/>
                <a:gridCol w="631623"/>
              </a:tblGrid>
              <a:tr h="155684">
                <a:tc gridSpan="3">
                  <a:txBody>
                    <a:bodyPr/>
                    <a:lstStyle/>
                    <a:p>
                      <a:pPr algn="l" fontAlgn="b"/>
                      <a:r>
                        <a:rPr lang="fi-FI" sz="900" b="0" i="0" u="none" strike="noStrike">
                          <a:solidFill>
                            <a:srgbClr val="000000"/>
                          </a:solidFill>
                          <a:effectLst/>
                          <a:latin typeface="Calibri"/>
                        </a:rPr>
                        <a:t>Toimingute arv jaan - aprill 2016</a:t>
                      </a:r>
                    </a:p>
                  </a:txBody>
                  <a:tcPr marL="7784" marR="7784" marT="778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t-EE"/>
                    </a:p>
                  </a:txBody>
                  <a:tcPr/>
                </a:tc>
                <a:tc hMerge="1">
                  <a:txBody>
                    <a:bodyPr/>
                    <a:lstStyle/>
                    <a:p>
                      <a:endParaRPr lang="et-EE"/>
                    </a:p>
                  </a:txBody>
                  <a:tcPr/>
                </a:tc>
              </a:tr>
              <a:tr h="272448">
                <a:tc>
                  <a:txBody>
                    <a:bodyPr/>
                    <a:lstStyle/>
                    <a:p>
                      <a:pPr algn="l" rtl="0" fontAlgn="b"/>
                      <a:r>
                        <a:rPr lang="et-EE" sz="1050" b="1" i="0" u="none" strike="noStrike" dirty="0">
                          <a:solidFill>
                            <a:srgbClr val="000000"/>
                          </a:solidFill>
                          <a:effectLst/>
                          <a:latin typeface="Calibri"/>
                        </a:rPr>
                        <a:t>Ida regioon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t-EE" sz="1050" b="1" i="0" u="none" strike="noStrike" dirty="0">
                          <a:solidFill>
                            <a:srgbClr val="000000"/>
                          </a:solidFill>
                          <a:effectLst/>
                          <a:latin typeface="Calibri"/>
                        </a:rPr>
                        <a:t>toimingute arv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t-EE" sz="1050" b="1" i="0" u="none" strike="noStrike">
                          <a:solidFill>
                            <a:srgbClr val="000000"/>
                          </a:solidFill>
                          <a:effectLst/>
                          <a:latin typeface="Calibri"/>
                        </a:rPr>
                        <a:t>osakaal</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5684">
                <a:tc>
                  <a:txBody>
                    <a:bodyPr/>
                    <a:lstStyle/>
                    <a:p>
                      <a:pPr algn="l" rtl="0" fontAlgn="b"/>
                      <a:r>
                        <a:rPr lang="et-EE" sz="1050" b="0" i="0" u="none" strike="noStrike">
                          <a:solidFill>
                            <a:srgbClr val="000000"/>
                          </a:solidFill>
                          <a:effectLst/>
                          <a:latin typeface="Calibri"/>
                        </a:rPr>
                        <a:t>Jõhvi</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6841</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4,50%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Rakvere</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6617</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4,40%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Narva</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5883</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3,90%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Paide</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4029</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2,70%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1" i="0" u="none" strike="noStrike">
                          <a:solidFill>
                            <a:srgbClr val="000000"/>
                          </a:solidFill>
                          <a:effectLst/>
                          <a:latin typeface="Calibri"/>
                        </a:rPr>
                        <a:t> Kokku ida regioon</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t-EE" sz="1050" b="1" i="0" u="none" strike="noStrike" dirty="0">
                          <a:solidFill>
                            <a:srgbClr val="000000"/>
                          </a:solidFill>
                          <a:effectLst/>
                          <a:latin typeface="Calibri"/>
                        </a:rPr>
                        <a:t>23370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t-EE" sz="1050" b="1" i="0" u="none" strike="noStrike">
                          <a:solidFill>
                            <a:srgbClr val="000000"/>
                          </a:solidFill>
                          <a:effectLst/>
                          <a:latin typeface="Calibri"/>
                        </a:rPr>
                        <a:t>15,40%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72448">
                <a:tc>
                  <a:txBody>
                    <a:bodyPr/>
                    <a:lstStyle/>
                    <a:p>
                      <a:pPr algn="l" rtl="0" fontAlgn="b"/>
                      <a:r>
                        <a:rPr lang="et-EE" sz="1050" b="1" i="0" u="none" strike="noStrike">
                          <a:solidFill>
                            <a:srgbClr val="000000"/>
                          </a:solidFill>
                          <a:effectLst/>
                          <a:latin typeface="Calibri"/>
                        </a:rPr>
                        <a:t>Lääne regioon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t-EE" sz="1050" b="1" i="0" u="none" strike="noStrike" dirty="0">
                          <a:solidFill>
                            <a:srgbClr val="000000"/>
                          </a:solidFill>
                          <a:effectLst/>
                          <a:latin typeface="Calibri"/>
                        </a:rPr>
                        <a:t>toimingute arv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t-EE" sz="1050" b="1" i="0" u="none" strike="noStrike">
                          <a:solidFill>
                            <a:srgbClr val="000000"/>
                          </a:solidFill>
                          <a:effectLst/>
                          <a:latin typeface="Calibri"/>
                        </a:rPr>
                        <a:t>osakaal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5684">
                <a:tc>
                  <a:txBody>
                    <a:bodyPr/>
                    <a:lstStyle/>
                    <a:p>
                      <a:pPr algn="l" rtl="0" fontAlgn="b"/>
                      <a:r>
                        <a:rPr lang="et-EE" sz="1050" b="0" i="0" u="none" strike="noStrike">
                          <a:solidFill>
                            <a:srgbClr val="000000"/>
                          </a:solidFill>
                          <a:effectLst/>
                          <a:latin typeface="Calibri"/>
                        </a:rPr>
                        <a:t>Pärnu</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11719</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7,70%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Viljandi</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5668</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3,70%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Kuressaare</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2826</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1,90%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Haapsalu</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2534</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1,70%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Kärdla</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743</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0,50%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1" i="0" u="none" strike="noStrike">
                          <a:solidFill>
                            <a:srgbClr val="000000"/>
                          </a:solidFill>
                          <a:effectLst/>
                          <a:latin typeface="Calibri"/>
                        </a:rPr>
                        <a:t>Kokku lääne regioon</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t-EE" sz="1050" b="1" i="0" u="none" strike="noStrike" dirty="0">
                          <a:solidFill>
                            <a:srgbClr val="000000"/>
                          </a:solidFill>
                          <a:effectLst/>
                          <a:latin typeface="Calibri"/>
                        </a:rPr>
                        <a:t>23490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t-EE" sz="1050" b="1" i="0" u="none" strike="noStrike">
                          <a:solidFill>
                            <a:srgbClr val="000000"/>
                          </a:solidFill>
                          <a:effectLst/>
                          <a:latin typeface="Calibri"/>
                        </a:rPr>
                        <a:t>15,5%</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72448">
                <a:tc>
                  <a:txBody>
                    <a:bodyPr/>
                    <a:lstStyle/>
                    <a:p>
                      <a:pPr algn="l" rtl="0" fontAlgn="b"/>
                      <a:r>
                        <a:rPr lang="et-EE" sz="1050" b="1" i="0" u="none" strike="noStrike">
                          <a:solidFill>
                            <a:srgbClr val="000000"/>
                          </a:solidFill>
                          <a:effectLst/>
                          <a:latin typeface="Calibri"/>
                        </a:rPr>
                        <a:t>Põhja regioon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t-EE" sz="1050" b="1" i="0" u="none" strike="noStrike" dirty="0">
                          <a:solidFill>
                            <a:srgbClr val="000000"/>
                          </a:solidFill>
                          <a:effectLst/>
                          <a:latin typeface="Calibri"/>
                        </a:rPr>
                        <a:t>toimingute arv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t-EE" sz="1050" b="1" i="0" u="none" strike="noStrike">
                          <a:solidFill>
                            <a:srgbClr val="000000"/>
                          </a:solidFill>
                          <a:effectLst/>
                          <a:latin typeface="Calibri"/>
                        </a:rPr>
                        <a:t>osakaal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5684">
                <a:tc>
                  <a:txBody>
                    <a:bodyPr/>
                    <a:lstStyle/>
                    <a:p>
                      <a:pPr algn="l" rtl="0" fontAlgn="b"/>
                      <a:r>
                        <a:rPr lang="et-EE" sz="1050" b="0" i="0" u="none" strike="noStrike">
                          <a:solidFill>
                            <a:srgbClr val="000000"/>
                          </a:solidFill>
                          <a:effectLst/>
                          <a:latin typeface="Calibri"/>
                        </a:rPr>
                        <a:t>Tallinn (Mustamäe)</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50409</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33,20%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Saue</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18065</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11,90%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Rapla</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3375</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2,20%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1" i="0" u="none" strike="noStrike">
                          <a:solidFill>
                            <a:srgbClr val="000000"/>
                          </a:solidFill>
                          <a:effectLst/>
                          <a:latin typeface="Calibri"/>
                        </a:rPr>
                        <a:t>Kokku põhja regioon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t-EE" sz="1050" b="1" i="0" u="none" strike="noStrike" dirty="0">
                          <a:solidFill>
                            <a:srgbClr val="000000"/>
                          </a:solidFill>
                          <a:effectLst/>
                          <a:latin typeface="Calibri"/>
                        </a:rPr>
                        <a:t>71849</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t-EE" sz="1050" b="1" i="0" u="none" strike="noStrike">
                          <a:solidFill>
                            <a:srgbClr val="000000"/>
                          </a:solidFill>
                          <a:effectLst/>
                          <a:latin typeface="Calibri"/>
                        </a:rPr>
                        <a:t>47,3%</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72448">
                <a:tc>
                  <a:txBody>
                    <a:bodyPr/>
                    <a:lstStyle/>
                    <a:p>
                      <a:pPr algn="l" rtl="0" fontAlgn="b"/>
                      <a:r>
                        <a:rPr lang="et-EE" sz="1050" b="1" i="0" u="none" strike="noStrike">
                          <a:solidFill>
                            <a:srgbClr val="000000"/>
                          </a:solidFill>
                          <a:effectLst/>
                          <a:latin typeface="Calibri"/>
                        </a:rPr>
                        <a:t>Lõuna regioon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t-EE" sz="1050" b="1" i="0" u="none" strike="noStrike">
                          <a:solidFill>
                            <a:srgbClr val="000000"/>
                          </a:solidFill>
                          <a:effectLst/>
                          <a:latin typeface="Calibri"/>
                        </a:rPr>
                        <a:t>toimingute arv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t-EE" sz="1050" b="1" i="0" u="none" strike="noStrike" dirty="0">
                          <a:solidFill>
                            <a:srgbClr val="000000"/>
                          </a:solidFill>
                          <a:effectLst/>
                          <a:latin typeface="Calibri"/>
                        </a:rPr>
                        <a:t> osakaal </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5684">
                <a:tc>
                  <a:txBody>
                    <a:bodyPr/>
                    <a:lstStyle/>
                    <a:p>
                      <a:pPr algn="l" rtl="0" fontAlgn="b"/>
                      <a:r>
                        <a:rPr lang="et-EE" sz="1050" b="0" i="0" u="none" strike="noStrike">
                          <a:solidFill>
                            <a:srgbClr val="000000"/>
                          </a:solidFill>
                          <a:effectLst/>
                          <a:latin typeface="Calibri"/>
                        </a:rPr>
                        <a:t>Tartu</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21744</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14,30%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Võru</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4193</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2,80%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Valga</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2636</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1,70%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Põlva</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2434</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1,60%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l" rtl="0" fontAlgn="b"/>
                      <a:r>
                        <a:rPr lang="et-EE" sz="1050" b="0" i="0" u="none" strike="noStrike">
                          <a:solidFill>
                            <a:srgbClr val="000000"/>
                          </a:solidFill>
                          <a:effectLst/>
                          <a:latin typeface="Calibri"/>
                        </a:rPr>
                        <a:t>Jõgeva</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a:solidFill>
                            <a:srgbClr val="000000"/>
                          </a:solidFill>
                          <a:effectLst/>
                          <a:latin typeface="Calibri"/>
                        </a:rPr>
                        <a:t>2225</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t-EE" sz="1050" b="0" i="0" u="none" strike="noStrike" dirty="0">
                          <a:solidFill>
                            <a:srgbClr val="000000"/>
                          </a:solidFill>
                          <a:effectLst/>
                          <a:latin typeface="Calibri"/>
                        </a:rPr>
                        <a:t>1,50%</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684">
                <a:tc>
                  <a:txBody>
                    <a:bodyPr/>
                    <a:lstStyle/>
                    <a:p>
                      <a:pPr algn="ctr" rtl="0" fontAlgn="b"/>
                      <a:r>
                        <a:rPr lang="et-EE" sz="1050" b="1" i="0" u="none" strike="noStrike">
                          <a:solidFill>
                            <a:srgbClr val="000000"/>
                          </a:solidFill>
                          <a:effectLst/>
                          <a:latin typeface="Calibri"/>
                        </a:rPr>
                        <a:t>Kokku lõuna regioon</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t-EE" sz="1050" b="1" i="0" u="none" strike="noStrike">
                          <a:solidFill>
                            <a:srgbClr val="000000"/>
                          </a:solidFill>
                          <a:effectLst/>
                          <a:latin typeface="Calibri"/>
                        </a:rPr>
                        <a:t>33232</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t-EE" sz="1050" b="1" i="0" u="none" strike="noStrike" dirty="0">
                          <a:solidFill>
                            <a:srgbClr val="000000"/>
                          </a:solidFill>
                          <a:effectLst/>
                          <a:latin typeface="Calibri"/>
                        </a:rPr>
                        <a:t>21,9%</a:t>
                      </a:r>
                    </a:p>
                  </a:txBody>
                  <a:tcPr marL="7784" marR="7784" marT="7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2068531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10110D29-29B3-4491-896D-E81E8F0F67EB}" type="datetime1">
              <a:rPr lang="et-EE" smtClean="0"/>
              <a:t>6.06.2016</a:t>
            </a:fld>
            <a:endParaRPr lang="et-EE"/>
          </a:p>
        </p:txBody>
      </p:sp>
      <p:sp>
        <p:nvSpPr>
          <p:cNvPr id="5" name="Slide Number Placeholder 4"/>
          <p:cNvSpPr>
            <a:spLocks noGrp="1"/>
          </p:cNvSpPr>
          <p:nvPr>
            <p:ph type="sldNum" sz="quarter" idx="12"/>
          </p:nvPr>
        </p:nvSpPr>
        <p:spPr/>
        <p:txBody>
          <a:bodyPr/>
          <a:lstStyle/>
          <a:p>
            <a:pPr>
              <a:defRPr/>
            </a:pPr>
            <a:fld id="{68180266-B28A-4581-9433-09031FA26A94}" type="slidenum">
              <a:rPr lang="et-EE" smtClean="0"/>
              <a:pPr>
                <a:defRPr/>
              </a:pPr>
              <a:t>5</a:t>
            </a:fld>
            <a:endParaRPr lang="et-EE"/>
          </a:p>
        </p:txBody>
      </p:sp>
      <p:graphicFrame>
        <p:nvGraphicFramePr>
          <p:cNvPr id="2" name="Table 1"/>
          <p:cNvGraphicFramePr>
            <a:graphicFrameLocks noGrp="1"/>
          </p:cNvGraphicFramePr>
          <p:nvPr>
            <p:extLst>
              <p:ext uri="{D42A27DB-BD31-4B8C-83A1-F6EECF244321}">
                <p14:modId xmlns:p14="http://schemas.microsoft.com/office/powerpoint/2010/main" val="2071290641"/>
              </p:ext>
            </p:extLst>
          </p:nvPr>
        </p:nvGraphicFramePr>
        <p:xfrm>
          <a:off x="539329" y="827981"/>
          <a:ext cx="7011432" cy="4714362"/>
        </p:xfrm>
        <a:graphic>
          <a:graphicData uri="http://schemas.openxmlformats.org/drawingml/2006/table">
            <a:tbl>
              <a:tblPr/>
              <a:tblGrid>
                <a:gridCol w="559283"/>
                <a:gridCol w="2298305"/>
                <a:gridCol w="760276"/>
                <a:gridCol w="803970"/>
                <a:gridCol w="978746"/>
                <a:gridCol w="850576"/>
                <a:gridCol w="760276"/>
              </a:tblGrid>
              <a:tr h="174994">
                <a:tc gridSpan="3">
                  <a:txBody>
                    <a:bodyPr/>
                    <a:lstStyle/>
                    <a:p>
                      <a:pPr algn="l" fontAlgn="b"/>
                      <a:r>
                        <a:rPr lang="fi-FI" sz="1200" b="1" i="0" u="none" strike="noStrike" dirty="0">
                          <a:solidFill>
                            <a:srgbClr val="000000"/>
                          </a:solidFill>
                          <a:effectLst/>
                          <a:latin typeface="Calibri"/>
                        </a:rPr>
                        <a:t>Maanteeameti teenindusbüroode kulud ja </a:t>
                      </a:r>
                      <a:r>
                        <a:rPr lang="et-EE" sz="1200" b="1" i="0" u="none" strike="noStrike" baseline="0" dirty="0" smtClean="0">
                          <a:solidFill>
                            <a:srgbClr val="000000"/>
                          </a:solidFill>
                          <a:effectLst/>
                          <a:latin typeface="Calibri"/>
                        </a:rPr>
                        <a:t> laekunud riigilõiv </a:t>
                      </a:r>
                      <a:r>
                        <a:rPr lang="fi-FI" sz="1200" b="1" i="0" u="none" strike="noStrike" dirty="0" smtClean="0">
                          <a:solidFill>
                            <a:srgbClr val="000000"/>
                          </a:solidFill>
                          <a:effectLst/>
                          <a:latin typeface="Calibri"/>
                        </a:rPr>
                        <a:t> </a:t>
                      </a:r>
                      <a:r>
                        <a:rPr lang="fi-FI" sz="1200" b="1" i="0" u="none" strike="noStrike" dirty="0">
                          <a:solidFill>
                            <a:srgbClr val="000000"/>
                          </a:solidFill>
                          <a:effectLst/>
                          <a:latin typeface="Calibri"/>
                        </a:rPr>
                        <a:t>2015 aastal</a:t>
                      </a:r>
                    </a:p>
                  </a:txBody>
                  <a:tcPr marL="8750" marR="8750" marT="8750" marB="0" anchor="b">
                    <a:lnL>
                      <a:noFill/>
                    </a:lnL>
                    <a:lnR>
                      <a:noFill/>
                    </a:lnR>
                    <a:lnT>
                      <a:noFill/>
                    </a:lnT>
                    <a:lnB>
                      <a:noFill/>
                    </a:lnB>
                  </a:tcPr>
                </a:tc>
                <a:tc hMerge="1">
                  <a:txBody>
                    <a:bodyPr/>
                    <a:lstStyle/>
                    <a:p>
                      <a:endParaRPr lang="et-EE"/>
                    </a:p>
                  </a:txBody>
                  <a:tcPr/>
                </a:tc>
                <a:tc hMerge="1">
                  <a:txBody>
                    <a:bodyPr/>
                    <a:lstStyle/>
                    <a:p>
                      <a:endParaRPr lang="et-EE"/>
                    </a:p>
                  </a:txBody>
                  <a:tcPr/>
                </a:tc>
                <a:tc>
                  <a:txBody>
                    <a:bodyPr/>
                    <a:lstStyle/>
                    <a:p>
                      <a:pPr algn="l" fontAlgn="b"/>
                      <a:endParaRPr lang="et-EE" sz="1000" b="0" i="0" u="none" strike="noStrike">
                        <a:solidFill>
                          <a:srgbClr val="000000"/>
                        </a:solidFill>
                        <a:effectLst/>
                        <a:latin typeface="Calibri"/>
                      </a:endParaRPr>
                    </a:p>
                  </a:txBody>
                  <a:tcPr marL="8750" marR="8750" marT="8750" marB="0" anchor="b">
                    <a:lnL>
                      <a:noFill/>
                    </a:lnL>
                    <a:lnR>
                      <a:noFill/>
                    </a:lnR>
                    <a:lnT>
                      <a:noFill/>
                    </a:lnT>
                    <a:lnB>
                      <a:noFill/>
                    </a:lnB>
                  </a:tcPr>
                </a:tc>
                <a:tc>
                  <a:txBody>
                    <a:bodyPr/>
                    <a:lstStyle/>
                    <a:p>
                      <a:pPr algn="l" fontAlgn="b"/>
                      <a:endParaRPr lang="et-EE" sz="1000" b="0" i="0" u="none" strike="noStrike" dirty="0">
                        <a:solidFill>
                          <a:srgbClr val="000000"/>
                        </a:solidFill>
                        <a:effectLst/>
                        <a:latin typeface="Calibri"/>
                      </a:endParaRPr>
                    </a:p>
                  </a:txBody>
                  <a:tcPr marL="8750" marR="8750" marT="8750" marB="0" anchor="b">
                    <a:lnL>
                      <a:noFill/>
                    </a:lnL>
                    <a:lnR>
                      <a:noFill/>
                    </a:lnR>
                    <a:lnT>
                      <a:noFill/>
                    </a:lnT>
                    <a:lnB>
                      <a:noFill/>
                    </a:lnB>
                  </a:tcPr>
                </a:tc>
                <a:tc>
                  <a:txBody>
                    <a:bodyPr/>
                    <a:lstStyle/>
                    <a:p>
                      <a:pPr algn="l" fontAlgn="b"/>
                      <a:endParaRPr lang="et-EE" sz="1000" b="0" i="0" u="none" strike="noStrike">
                        <a:solidFill>
                          <a:srgbClr val="000000"/>
                        </a:solidFill>
                        <a:effectLst/>
                        <a:latin typeface="Calibri"/>
                      </a:endParaRPr>
                    </a:p>
                  </a:txBody>
                  <a:tcPr marL="8750" marR="8750" marT="8750" marB="0" anchor="b">
                    <a:lnL>
                      <a:noFill/>
                    </a:lnL>
                    <a:lnR>
                      <a:noFill/>
                    </a:lnR>
                    <a:lnT>
                      <a:noFill/>
                    </a:lnT>
                    <a:lnB>
                      <a:noFill/>
                    </a:lnB>
                  </a:tcPr>
                </a:tc>
                <a:tc>
                  <a:txBody>
                    <a:bodyPr/>
                    <a:lstStyle/>
                    <a:p>
                      <a:pPr algn="ctr" fontAlgn="b"/>
                      <a:endParaRPr lang="et-EE" sz="1000" b="0" i="0" u="none" strike="noStrike">
                        <a:solidFill>
                          <a:srgbClr val="000000"/>
                        </a:solidFill>
                        <a:effectLst/>
                        <a:latin typeface="Calibri"/>
                      </a:endParaRPr>
                    </a:p>
                  </a:txBody>
                  <a:tcPr marL="8750" marR="8750" marT="8750" marB="0" anchor="b">
                    <a:lnL>
                      <a:noFill/>
                    </a:lnL>
                    <a:lnR>
                      <a:noFill/>
                    </a:lnR>
                    <a:lnT>
                      <a:noFill/>
                    </a:lnT>
                    <a:lnB>
                      <a:noFill/>
                    </a:lnB>
                  </a:tcPr>
                </a:tc>
              </a:tr>
              <a:tr h="174994">
                <a:tc>
                  <a:txBody>
                    <a:bodyPr/>
                    <a:lstStyle/>
                    <a:p>
                      <a:pPr algn="l" fontAlgn="b"/>
                      <a:endParaRPr lang="et-EE" sz="1000" b="0" i="0" u="none" strike="noStrike">
                        <a:solidFill>
                          <a:srgbClr val="000000"/>
                        </a:solidFill>
                        <a:effectLst/>
                        <a:latin typeface="Calibri"/>
                      </a:endParaRPr>
                    </a:p>
                  </a:txBody>
                  <a:tcPr marL="8750" marR="8750" marT="87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000" b="0" i="0" u="none" strike="noStrike">
                        <a:solidFill>
                          <a:srgbClr val="000000"/>
                        </a:solidFill>
                        <a:effectLst/>
                        <a:latin typeface="Calibri"/>
                      </a:endParaRPr>
                    </a:p>
                  </a:txBody>
                  <a:tcPr marL="8750" marR="8750" marT="87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000" b="0" i="0" u="none" strike="noStrike" dirty="0">
                        <a:solidFill>
                          <a:srgbClr val="000000"/>
                        </a:solidFill>
                        <a:effectLst/>
                        <a:latin typeface="Calibri"/>
                      </a:endParaRPr>
                    </a:p>
                  </a:txBody>
                  <a:tcPr marL="8750" marR="8750" marT="87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000" b="0" i="0" u="none" strike="noStrike">
                        <a:solidFill>
                          <a:srgbClr val="000000"/>
                        </a:solidFill>
                        <a:effectLst/>
                        <a:latin typeface="Calibri"/>
                      </a:endParaRPr>
                    </a:p>
                  </a:txBody>
                  <a:tcPr marL="8750" marR="8750" marT="87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000" b="0" i="0" u="none" strike="noStrike">
                        <a:solidFill>
                          <a:srgbClr val="000000"/>
                        </a:solidFill>
                        <a:effectLst/>
                        <a:latin typeface="Calibri"/>
                      </a:endParaRPr>
                    </a:p>
                  </a:txBody>
                  <a:tcPr marL="8750" marR="8750" marT="87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000" b="0" i="0" u="none" strike="noStrike">
                        <a:solidFill>
                          <a:srgbClr val="000000"/>
                        </a:solidFill>
                        <a:effectLst/>
                        <a:latin typeface="Calibri"/>
                      </a:endParaRPr>
                    </a:p>
                  </a:txBody>
                  <a:tcPr marL="8750" marR="8750" marT="87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t-EE" sz="1000" b="0" i="0" u="none" strike="noStrike">
                        <a:solidFill>
                          <a:srgbClr val="000000"/>
                        </a:solidFill>
                        <a:effectLst/>
                        <a:latin typeface="Calibri"/>
                      </a:endParaRPr>
                    </a:p>
                  </a:txBody>
                  <a:tcPr marL="8750" marR="8750" marT="8750" marB="0" anchor="b">
                    <a:lnL>
                      <a:noFill/>
                    </a:lnL>
                    <a:lnR>
                      <a:noFill/>
                    </a:lnR>
                    <a:lnT>
                      <a:noFill/>
                    </a:lnT>
                    <a:lnB w="6350" cap="flat" cmpd="sng" algn="ctr">
                      <a:solidFill>
                        <a:srgbClr val="000000"/>
                      </a:solidFill>
                      <a:prstDash val="solid"/>
                      <a:round/>
                      <a:headEnd type="none" w="med" len="med"/>
                      <a:tailEnd type="none" w="med" len="med"/>
                    </a:lnB>
                  </a:tcPr>
                </a:tc>
              </a:tr>
              <a:tr h="839972">
                <a:tc>
                  <a:txBody>
                    <a:bodyPr/>
                    <a:lstStyle/>
                    <a:p>
                      <a:pPr algn="ctr" fontAlgn="b"/>
                      <a:r>
                        <a:rPr lang="et-EE" sz="1000" b="0" i="0" u="none" strike="noStrike">
                          <a:solidFill>
                            <a:srgbClr val="000000"/>
                          </a:solidFill>
                          <a:effectLst/>
                          <a:latin typeface="Calibri"/>
                        </a:rPr>
                        <a:t>Regioon</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töötajate arv 31.12.15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Büroo kulu </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Laekunud riigilõiv</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Riigilõiv - büroo kulu </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Riigilõiv-büroo kulu töötaja kohta </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Ida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Jõhvi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429 040,14</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852 672,00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423 631,86</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52 953,98</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Ida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Narva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7</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329 115,48</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591 304,00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262 188,52</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37 455,50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Ida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Paide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279 178,60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486 258,00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207 079,40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41 415,88</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Ida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Rakvere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394 043,43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870 982,00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476 938,57</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59 617,32</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Lõuna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Jõgeva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163 211,61</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259 931,00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96 719,39</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32 239,80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Lõuna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Põlva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144 808,71</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311 002,00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166 193,29</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55 397,76</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Lõuna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Tartu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21</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1 021 097,52</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3 619 236,00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2 598 138,48</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123 720,88</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Lõuna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Valga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152 636,37</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343 507,00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190 870,63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63 623,54</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Lõuna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Võru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265 020,33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540 324,00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275 303,67</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55 060,73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Lääne</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Haapsalu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253 870,07</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304 609,00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50 738,93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10 147,79</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Lääne</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Kuressaare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194 855,80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389 610,00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194 754,20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48 688,55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Lääne</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Kärdla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45 044,45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87 496,00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42 451,55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42 451,55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Lääne</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Pärnu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12</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598 773,02</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1 622 533,00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1 023 759,98</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85 313,33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Lääne</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Viljandi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7</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327 600,89</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883 938,00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556 337,11</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79 476,73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Põhja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Rapla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214 028,21</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369 545,00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155 516,79</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38 879,20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Põhja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Saue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14</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865 831,21</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3 781 898,00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2 916 066,79</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208 290,49</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Põhja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Tallinna Lasnamäe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6</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473 127,73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1 294 510,00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821 382,27</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136 897,05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ctr" fontAlgn="b"/>
                      <a:r>
                        <a:rPr lang="et-EE" sz="1000" b="0" i="0" u="none" strike="noStrike">
                          <a:solidFill>
                            <a:srgbClr val="000000"/>
                          </a:solidFill>
                          <a:effectLst/>
                          <a:latin typeface="Calibri"/>
                        </a:rPr>
                        <a:t>Põhja</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Tallinna Mustamäe teenindusbüroo</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35</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1 808 696,93</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7 023 963,00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5 215 266,07</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t-EE" sz="1000" b="0" i="0" u="none" strike="noStrike">
                          <a:solidFill>
                            <a:srgbClr val="000000"/>
                          </a:solidFill>
                          <a:effectLst/>
                          <a:latin typeface="Calibri"/>
                        </a:rPr>
                        <a:t>149 007,60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994">
                <a:tc>
                  <a:txBody>
                    <a:bodyPr/>
                    <a:lstStyle/>
                    <a:p>
                      <a:pPr algn="l" fontAlgn="b"/>
                      <a:r>
                        <a:rPr lang="et-EE" sz="1000" b="1" i="0" u="none" strike="noStrike">
                          <a:solidFill>
                            <a:srgbClr val="000000"/>
                          </a:solidFill>
                          <a:effectLst/>
                          <a:latin typeface="Calibri"/>
                        </a:rPr>
                        <a:t> </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l" fontAlgn="b"/>
                      <a:r>
                        <a:rPr lang="et-EE" sz="1000" b="1" i="0" u="none" strike="noStrike">
                          <a:solidFill>
                            <a:srgbClr val="000000"/>
                          </a:solidFill>
                          <a:effectLst/>
                          <a:latin typeface="Calibri"/>
                        </a:rPr>
                        <a:t>KOKKU:</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t-EE" sz="1000" b="1" i="0" u="none" strike="noStrike">
                          <a:solidFill>
                            <a:srgbClr val="000000"/>
                          </a:solidFill>
                          <a:effectLst/>
                          <a:latin typeface="Calibri"/>
                        </a:rPr>
                        <a:t>151</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l" fontAlgn="b"/>
                      <a:r>
                        <a:rPr lang="et-EE" sz="1000" b="1" i="0" u="none" strike="noStrike">
                          <a:solidFill>
                            <a:srgbClr val="000000"/>
                          </a:solidFill>
                          <a:effectLst/>
                          <a:latin typeface="Calibri"/>
                        </a:rPr>
                        <a:t>7 959 980,50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l" fontAlgn="b"/>
                      <a:r>
                        <a:rPr lang="et-EE" sz="1000" b="1" i="0" u="none" strike="noStrike">
                          <a:solidFill>
                            <a:srgbClr val="000000"/>
                          </a:solidFill>
                          <a:effectLst/>
                          <a:latin typeface="Calibri"/>
                        </a:rPr>
                        <a:t>23 633 318,00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r" fontAlgn="b"/>
                      <a:r>
                        <a:rPr lang="et-EE" sz="1000" b="1" i="0" u="none" strike="noStrike">
                          <a:solidFill>
                            <a:srgbClr val="000000"/>
                          </a:solidFill>
                          <a:effectLst/>
                          <a:latin typeface="Calibri"/>
                        </a:rPr>
                        <a:t>15 673 337,50</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t-EE" sz="1000" b="1" i="0" u="none" strike="noStrike" dirty="0">
                          <a:solidFill>
                            <a:srgbClr val="000000"/>
                          </a:solidFill>
                          <a:effectLst/>
                          <a:latin typeface="Calibri"/>
                        </a:rPr>
                        <a:t>103 796,94</a:t>
                      </a:r>
                    </a:p>
                  </a:txBody>
                  <a:tcPr marL="8750" marR="8750" marT="87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bl>
          </a:graphicData>
        </a:graphic>
      </p:graphicFrame>
    </p:spTree>
    <p:extLst>
      <p:ext uri="{BB962C8B-B14F-4D97-AF65-F5344CB8AC3E}">
        <p14:creationId xmlns:p14="http://schemas.microsoft.com/office/powerpoint/2010/main" val="3980091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77" y="273939"/>
            <a:ext cx="8370272" cy="1140090"/>
          </a:xfrm>
        </p:spPr>
        <p:txBody>
          <a:bodyPr>
            <a:normAutofit/>
          </a:bodyPr>
          <a:lstStyle/>
          <a:p>
            <a:pPr algn="l"/>
            <a:r>
              <a:rPr lang="et-EE" sz="3200" b="1" dirty="0" smtClean="0"/>
              <a:t>Muudatuste põhifookus – tsentraalne eksamikeskus</a:t>
            </a:r>
            <a:endParaRPr lang="et-EE" sz="3200" b="1" dirty="0"/>
          </a:p>
        </p:txBody>
      </p:sp>
      <p:sp>
        <p:nvSpPr>
          <p:cNvPr id="3" name="Content Placeholder 2"/>
          <p:cNvSpPr>
            <a:spLocks noGrp="1"/>
          </p:cNvSpPr>
          <p:nvPr>
            <p:ph idx="1"/>
          </p:nvPr>
        </p:nvSpPr>
        <p:spPr>
          <a:xfrm>
            <a:off x="449977" y="1596128"/>
            <a:ext cx="8099584" cy="4056390"/>
          </a:xfrm>
        </p:spPr>
        <p:txBody>
          <a:bodyPr>
            <a:normAutofit fontScale="92500"/>
          </a:bodyPr>
          <a:lstStyle/>
          <a:p>
            <a:r>
              <a:rPr lang="et-EE" sz="1200" dirty="0" smtClean="0"/>
              <a:t>Loodav eksamikeskus koondab enda alla kõik eksamineerijad</a:t>
            </a:r>
            <a:r>
              <a:rPr lang="et-EE" sz="1200" dirty="0"/>
              <a:t> </a:t>
            </a:r>
            <a:r>
              <a:rPr lang="et-EE" sz="1200" dirty="0" smtClean="0"/>
              <a:t>ja suund on spetsialiseerumisele. Seni on väiksemates büroodes teenindajad olnud multifunktsionaalsed, mis killustab töötajate kompetentsitaset. </a:t>
            </a:r>
          </a:p>
          <a:p>
            <a:endParaRPr lang="et-EE" sz="1200" dirty="0"/>
          </a:p>
          <a:p>
            <a:r>
              <a:rPr lang="et-EE" sz="1200" dirty="0" smtClean="0"/>
              <a:t>Eksamigraafikute koostamine ja kogu töökorraldus tsentraliseeritakse, mis peaks leevendama eksamijärjekordi ja tagama  tööjõuressursi efektiivsema  ja paindliku kasutamise.   </a:t>
            </a:r>
          </a:p>
          <a:p>
            <a:endParaRPr lang="et-EE" sz="1200" dirty="0"/>
          </a:p>
          <a:p>
            <a:r>
              <a:rPr lang="et-EE" sz="1200" dirty="0" smtClean="0"/>
              <a:t>Sõidueksamite väljaviimine teenindusbüroodest vähendab teenindusbüroodes tehtavate toimingute arvu ja tööjõuressursi vajadust.  Enamus liiklusregistri toimingutest on võimalik sooritada e-teeninduses.  Tulenevalt nõudlusest on võimalik osutada teatud teenused konkreetsetel nädalapäevadel ja eelbroneeringu kaudu ( Näiteks  registreerimiseelne ülevaatus).</a:t>
            </a:r>
          </a:p>
          <a:p>
            <a:endParaRPr lang="et-EE" sz="1200" dirty="0" smtClean="0"/>
          </a:p>
          <a:p>
            <a:r>
              <a:rPr lang="et-EE" sz="1200" dirty="0" smtClean="0"/>
              <a:t>Väikestes teenindusbüroodes on tööjõuressursi kasutamine ebaefektiivne. Tänane nõudlus ei võimalda töötajatele piisavat töökoormust tagada. </a:t>
            </a:r>
          </a:p>
          <a:p>
            <a:pPr marL="0" indent="0">
              <a:buNone/>
            </a:pPr>
            <a:endParaRPr lang="et-EE" sz="1200" dirty="0" smtClean="0"/>
          </a:p>
          <a:p>
            <a:r>
              <a:rPr lang="et-EE" sz="1200" dirty="0" smtClean="0"/>
              <a:t>Teenuste koondamine võimaldab tagada pakutavate teenuste kvaliteedi tõusu läbi teenindajate sarnase kompetentsitaseme. </a:t>
            </a:r>
            <a:endParaRPr lang="et-EE" sz="1200" dirty="0"/>
          </a:p>
          <a:p>
            <a:endParaRPr lang="et-EE" sz="1200" dirty="0" smtClean="0"/>
          </a:p>
          <a:p>
            <a:r>
              <a:rPr lang="et-EE" sz="1200" dirty="0" smtClean="0"/>
              <a:t>Eksamikeskus on võimalik käivitada  muutes täna olemasolevat töökorraldust, paigutades ümber olemasoleva tööjõuressursi. </a:t>
            </a:r>
          </a:p>
          <a:p>
            <a:endParaRPr lang="et-EE" sz="1200" dirty="0"/>
          </a:p>
          <a:p>
            <a:r>
              <a:rPr lang="et-EE" sz="1200" dirty="0" smtClean="0"/>
              <a:t>Lasnamäe büroo sulgemise kogemus näitas, et  kliendid  valisid toimingute tegemiseks Mustamäe ja Saue teenindusbürood. See tõi kaasa selle, et langustrendis olev kliendikülastatavus peatus ja tööjõuressursi kasutus on optimaalne. Kliendirahulolu indeks ei ole langenud ja 77% klientidest teenindati aprillis 15 min jooksul. ( Erandiks on </a:t>
            </a:r>
            <a:r>
              <a:rPr lang="et-EE" sz="1200" dirty="0" err="1" smtClean="0"/>
              <a:t>reg</a:t>
            </a:r>
            <a:r>
              <a:rPr lang="et-EE" sz="1200" dirty="0" smtClean="0"/>
              <a:t> eelne ülevaatus*)</a:t>
            </a:r>
          </a:p>
          <a:p>
            <a:endParaRPr lang="et-EE" sz="1200" dirty="0"/>
          </a:p>
          <a:p>
            <a:pPr marL="0" indent="0">
              <a:buNone/>
            </a:pPr>
            <a:endParaRPr lang="et-EE" sz="1200" dirty="0"/>
          </a:p>
        </p:txBody>
      </p:sp>
      <p:sp>
        <p:nvSpPr>
          <p:cNvPr id="4" name="Date Placeholder 3"/>
          <p:cNvSpPr>
            <a:spLocks noGrp="1"/>
          </p:cNvSpPr>
          <p:nvPr>
            <p:ph type="dt" sz="half" idx="10"/>
          </p:nvPr>
        </p:nvSpPr>
        <p:spPr/>
        <p:txBody>
          <a:bodyPr/>
          <a:lstStyle/>
          <a:p>
            <a:pPr>
              <a:defRPr/>
            </a:pPr>
            <a:fld id="{10110D29-29B3-4491-896D-E81E8F0F67EB}" type="datetime1">
              <a:rPr lang="et-EE" smtClean="0"/>
              <a:t>6.06.2016</a:t>
            </a:fld>
            <a:endParaRPr lang="et-EE"/>
          </a:p>
        </p:txBody>
      </p:sp>
      <p:sp>
        <p:nvSpPr>
          <p:cNvPr id="5" name="Slide Number Placeholder 4"/>
          <p:cNvSpPr>
            <a:spLocks noGrp="1"/>
          </p:cNvSpPr>
          <p:nvPr>
            <p:ph type="sldNum" sz="quarter" idx="12"/>
          </p:nvPr>
        </p:nvSpPr>
        <p:spPr/>
        <p:txBody>
          <a:bodyPr/>
          <a:lstStyle/>
          <a:p>
            <a:pPr>
              <a:defRPr/>
            </a:pPr>
            <a:fld id="{68180266-B28A-4581-9433-09031FA26A94}" type="slidenum">
              <a:rPr lang="et-EE" smtClean="0"/>
              <a:pPr>
                <a:defRPr/>
              </a:pPr>
              <a:t>6</a:t>
            </a:fld>
            <a:endParaRPr lang="et-EE"/>
          </a:p>
        </p:txBody>
      </p:sp>
    </p:spTree>
    <p:extLst>
      <p:ext uri="{BB962C8B-B14F-4D97-AF65-F5344CB8AC3E}">
        <p14:creationId xmlns:p14="http://schemas.microsoft.com/office/powerpoint/2010/main" val="2447495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t-EE" sz="3200" b="1" dirty="0" smtClean="0"/>
              <a:t>Edasised tegevused </a:t>
            </a:r>
            <a:endParaRPr lang="et-EE" sz="3200" b="1" dirty="0"/>
          </a:p>
        </p:txBody>
      </p:sp>
      <p:sp>
        <p:nvSpPr>
          <p:cNvPr id="3" name="Content Placeholder 2"/>
          <p:cNvSpPr>
            <a:spLocks noGrp="1"/>
          </p:cNvSpPr>
          <p:nvPr>
            <p:ph idx="1"/>
          </p:nvPr>
        </p:nvSpPr>
        <p:spPr/>
        <p:txBody>
          <a:bodyPr>
            <a:normAutofit/>
          </a:bodyPr>
          <a:lstStyle/>
          <a:p>
            <a:r>
              <a:rPr lang="et-EE" sz="1200" dirty="0" smtClean="0"/>
              <a:t>Alates 01.juunist on eelbroneeringute alusel on võimalik teha Raplas  raskevoetehnika sõidueksameid,  raskeveotehnika  registreerimiseelset ülevaatust ning teooriaeksamit. Ülejäänuid </a:t>
            </a:r>
            <a:r>
              <a:rPr lang="et-EE" sz="1200" dirty="0"/>
              <a:t>teenuseid </a:t>
            </a:r>
            <a:r>
              <a:rPr lang="et-EE" sz="1200" dirty="0" smtClean="0"/>
              <a:t>on  võimalik teostada  maanteeameti e-teeninduskanalis või sobivas teenindusbüroos. </a:t>
            </a:r>
          </a:p>
          <a:p>
            <a:endParaRPr lang="et-EE" sz="1200" dirty="0"/>
          </a:p>
          <a:p>
            <a:r>
              <a:rPr lang="et-EE" sz="1200" dirty="0" smtClean="0"/>
              <a:t>05.juulil annab Maanteeameti avalikkusele teada täpse otsuse ja ajakava edasisest tegevusest seoses liiklusregistri teenuste reformiga.  05 juulil korraldab Maanteeamet Tartus antud </a:t>
            </a:r>
            <a:r>
              <a:rPr lang="et-EE" sz="1200" smtClean="0"/>
              <a:t>teemal ka pressikonverentsi</a:t>
            </a:r>
            <a:r>
              <a:rPr lang="et-EE" sz="1200" dirty="0" smtClean="0"/>
              <a:t>. </a:t>
            </a:r>
            <a:endParaRPr lang="et-EE" sz="1200" dirty="0"/>
          </a:p>
        </p:txBody>
      </p:sp>
      <p:sp>
        <p:nvSpPr>
          <p:cNvPr id="4" name="Date Placeholder 3"/>
          <p:cNvSpPr>
            <a:spLocks noGrp="1"/>
          </p:cNvSpPr>
          <p:nvPr>
            <p:ph type="dt" sz="half" idx="10"/>
          </p:nvPr>
        </p:nvSpPr>
        <p:spPr/>
        <p:txBody>
          <a:bodyPr/>
          <a:lstStyle/>
          <a:p>
            <a:pPr>
              <a:defRPr/>
            </a:pPr>
            <a:fld id="{10110D29-29B3-4491-896D-E81E8F0F67EB}" type="datetime1">
              <a:rPr lang="et-EE" smtClean="0"/>
              <a:t>6.06.2016</a:t>
            </a:fld>
            <a:endParaRPr lang="et-EE"/>
          </a:p>
        </p:txBody>
      </p:sp>
      <p:sp>
        <p:nvSpPr>
          <p:cNvPr id="5" name="Slide Number Placeholder 4"/>
          <p:cNvSpPr>
            <a:spLocks noGrp="1"/>
          </p:cNvSpPr>
          <p:nvPr>
            <p:ph type="sldNum" sz="quarter" idx="12"/>
          </p:nvPr>
        </p:nvSpPr>
        <p:spPr/>
        <p:txBody>
          <a:bodyPr/>
          <a:lstStyle/>
          <a:p>
            <a:pPr>
              <a:defRPr/>
            </a:pPr>
            <a:fld id="{68180266-B28A-4581-9433-09031FA26A94}" type="slidenum">
              <a:rPr lang="et-EE" smtClean="0"/>
              <a:pPr>
                <a:defRPr/>
              </a:pPr>
              <a:t>7</a:t>
            </a:fld>
            <a:endParaRPr lang="et-EE"/>
          </a:p>
        </p:txBody>
      </p:sp>
    </p:spTree>
    <p:extLst>
      <p:ext uri="{BB962C8B-B14F-4D97-AF65-F5344CB8AC3E}">
        <p14:creationId xmlns:p14="http://schemas.microsoft.com/office/powerpoint/2010/main" val="1995449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200" dirty="0" smtClean="0">
                <a:solidFill>
                  <a:prstClr val="black"/>
                </a:solidFill>
              </a:rPr>
              <a:t>Teenuste </a:t>
            </a:r>
            <a:r>
              <a:rPr lang="et-EE" sz="3200" dirty="0">
                <a:solidFill>
                  <a:prstClr val="black"/>
                </a:solidFill>
              </a:rPr>
              <a:t>statistika</a:t>
            </a:r>
            <a:endParaRPr lang="et-E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8686676"/>
              </p:ext>
            </p:extLst>
          </p:nvPr>
        </p:nvGraphicFramePr>
        <p:xfrm>
          <a:off x="1115394" y="1404047"/>
          <a:ext cx="6768750" cy="4824533"/>
        </p:xfrm>
        <a:graphic>
          <a:graphicData uri="http://schemas.openxmlformats.org/drawingml/2006/table">
            <a:tbl>
              <a:tblPr firstRow="1" firstCol="1" bandRow="1"/>
              <a:tblGrid>
                <a:gridCol w="3927060"/>
                <a:gridCol w="947230"/>
                <a:gridCol w="947230"/>
                <a:gridCol w="947230"/>
              </a:tblGrid>
              <a:tr h="555115">
                <a:tc>
                  <a:txBody>
                    <a:bodyPr/>
                    <a:lstStyle/>
                    <a:p>
                      <a:pPr fontAlgn="b">
                        <a:lnSpc>
                          <a:spcPts val="1500"/>
                        </a:lnSpc>
                        <a:spcAft>
                          <a:spcPts val="0"/>
                        </a:spcAft>
                      </a:pPr>
                      <a:r>
                        <a:rPr lang="et-EE" sz="1400" b="1">
                          <a:solidFill>
                            <a:srgbClr val="000000"/>
                          </a:solidFill>
                          <a:effectLst/>
                          <a:latin typeface="Calibri"/>
                          <a:ea typeface="Calibri"/>
                          <a:cs typeface="Times New Roman"/>
                        </a:rPr>
                        <a:t>Põhja regioon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2015 I kv</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2016 I kv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Muutus</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84327">
                <a:tc>
                  <a:txBody>
                    <a:bodyPr/>
                    <a:lstStyle/>
                    <a:p>
                      <a:pPr fontAlgn="b">
                        <a:lnSpc>
                          <a:spcPts val="1500"/>
                        </a:lnSpc>
                        <a:spcAft>
                          <a:spcPts val="0"/>
                        </a:spcAft>
                      </a:pPr>
                      <a:r>
                        <a:rPr lang="et-EE" sz="1400">
                          <a:solidFill>
                            <a:srgbClr val="000000"/>
                          </a:solidFill>
                          <a:effectLst/>
                          <a:latin typeface="Calibri"/>
                          <a:ea typeface="Calibri"/>
                          <a:cs typeface="Times New Roman"/>
                        </a:rPr>
                        <a:t>toimingud</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69 668</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55748</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-20%</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fontAlgn="b">
                        <a:lnSpc>
                          <a:spcPts val="1500"/>
                        </a:lnSpc>
                        <a:spcAft>
                          <a:spcPts val="0"/>
                        </a:spcAft>
                      </a:pPr>
                      <a:r>
                        <a:rPr lang="et-EE" sz="1400">
                          <a:solidFill>
                            <a:srgbClr val="000000"/>
                          </a:solidFill>
                          <a:effectLst/>
                          <a:latin typeface="Calibri"/>
                          <a:ea typeface="Calibri"/>
                          <a:cs typeface="Times New Roman"/>
                        </a:rPr>
                        <a:t>külastatavus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57 476</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48 572</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-15%</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fontAlgn="b">
                        <a:lnSpc>
                          <a:spcPts val="1500"/>
                        </a:lnSpc>
                        <a:spcAft>
                          <a:spcPts val="0"/>
                        </a:spcAft>
                      </a:pPr>
                      <a:r>
                        <a:rPr lang="et-EE" sz="1400" b="1">
                          <a:solidFill>
                            <a:srgbClr val="000000"/>
                          </a:solidFill>
                          <a:effectLst/>
                          <a:latin typeface="Calibri"/>
                          <a:ea typeface="Calibri"/>
                          <a:cs typeface="Times New Roman"/>
                        </a:rPr>
                        <a:t>Lõuna regioon</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02380">
                <a:tc>
                  <a:txBody>
                    <a:bodyPr/>
                    <a:lstStyle/>
                    <a:p>
                      <a:pPr fontAlgn="b">
                        <a:lnSpc>
                          <a:spcPts val="1575"/>
                        </a:lnSpc>
                        <a:spcAft>
                          <a:spcPts val="0"/>
                        </a:spcAft>
                      </a:pPr>
                      <a:r>
                        <a:rPr lang="et-EE" sz="1400">
                          <a:solidFill>
                            <a:srgbClr val="000000"/>
                          </a:solidFill>
                          <a:effectLst/>
                          <a:latin typeface="Calibri"/>
                          <a:ea typeface="Calibri"/>
                          <a:cs typeface="Times New Roman"/>
                        </a:rPr>
                        <a:t>toimingud</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75"/>
                        </a:lnSpc>
                        <a:spcAft>
                          <a:spcPts val="0"/>
                        </a:spcAft>
                      </a:pPr>
                      <a:r>
                        <a:rPr lang="et-EE" sz="1400">
                          <a:solidFill>
                            <a:srgbClr val="000000"/>
                          </a:solidFill>
                          <a:effectLst/>
                          <a:latin typeface="Calibri"/>
                          <a:ea typeface="Calibri"/>
                          <a:cs typeface="Times New Roman"/>
                        </a:rPr>
                        <a:t>28 534</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75"/>
                        </a:lnSpc>
                        <a:spcAft>
                          <a:spcPts val="0"/>
                        </a:spcAft>
                      </a:pPr>
                      <a:r>
                        <a:rPr lang="et-EE" sz="1400">
                          <a:solidFill>
                            <a:srgbClr val="000000"/>
                          </a:solidFill>
                          <a:effectLst/>
                          <a:latin typeface="Calibri"/>
                          <a:ea typeface="Calibri"/>
                          <a:cs typeface="Times New Roman"/>
                        </a:rPr>
                        <a:t>23493</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75"/>
                        </a:lnSpc>
                        <a:spcAft>
                          <a:spcPts val="0"/>
                        </a:spcAft>
                      </a:pPr>
                      <a:r>
                        <a:rPr lang="et-EE" sz="1400">
                          <a:solidFill>
                            <a:srgbClr val="000000"/>
                          </a:solidFill>
                          <a:effectLst/>
                          <a:latin typeface="Calibri"/>
                          <a:ea typeface="Calibri"/>
                          <a:cs typeface="Times New Roman"/>
                        </a:rPr>
                        <a:t>-18%</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fontAlgn="b">
                        <a:lnSpc>
                          <a:spcPts val="1500"/>
                        </a:lnSpc>
                        <a:spcAft>
                          <a:spcPts val="0"/>
                        </a:spcAft>
                      </a:pPr>
                      <a:r>
                        <a:rPr lang="et-EE" sz="1400">
                          <a:solidFill>
                            <a:srgbClr val="000000"/>
                          </a:solidFill>
                          <a:effectLst/>
                          <a:latin typeface="Calibri"/>
                          <a:ea typeface="Calibri"/>
                          <a:cs typeface="Times New Roman"/>
                        </a:rPr>
                        <a:t>külastatavus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32 342</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26 896</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-17%</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fontAlgn="b">
                        <a:lnSpc>
                          <a:spcPts val="1500"/>
                        </a:lnSpc>
                        <a:spcAft>
                          <a:spcPts val="0"/>
                        </a:spcAft>
                      </a:pPr>
                      <a:r>
                        <a:rPr lang="et-EE" sz="1400" b="1">
                          <a:solidFill>
                            <a:srgbClr val="000000"/>
                          </a:solidFill>
                          <a:effectLst/>
                          <a:latin typeface="Calibri"/>
                          <a:ea typeface="Calibri"/>
                          <a:cs typeface="Times New Roman"/>
                        </a:rPr>
                        <a:t>Lääne regioon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84327">
                <a:tc>
                  <a:txBody>
                    <a:bodyPr/>
                    <a:lstStyle/>
                    <a:p>
                      <a:pPr fontAlgn="b">
                        <a:lnSpc>
                          <a:spcPts val="1500"/>
                        </a:lnSpc>
                        <a:spcAft>
                          <a:spcPts val="0"/>
                        </a:spcAft>
                      </a:pPr>
                      <a:r>
                        <a:rPr lang="et-EE" sz="1400">
                          <a:solidFill>
                            <a:srgbClr val="000000"/>
                          </a:solidFill>
                          <a:effectLst/>
                          <a:latin typeface="Calibri"/>
                          <a:ea typeface="Calibri"/>
                          <a:cs typeface="Times New Roman"/>
                        </a:rPr>
                        <a:t>toimingud</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20573</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18063</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-12%</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fontAlgn="b">
                        <a:lnSpc>
                          <a:spcPts val="1500"/>
                        </a:lnSpc>
                        <a:spcAft>
                          <a:spcPts val="0"/>
                        </a:spcAft>
                      </a:pPr>
                      <a:r>
                        <a:rPr lang="et-EE" sz="1400">
                          <a:solidFill>
                            <a:srgbClr val="000000"/>
                          </a:solidFill>
                          <a:effectLst/>
                          <a:latin typeface="Calibri"/>
                          <a:ea typeface="Calibri"/>
                          <a:cs typeface="Times New Roman"/>
                        </a:rPr>
                        <a:t>külastatavus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21865</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16679</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-24%</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fontAlgn="b">
                        <a:lnSpc>
                          <a:spcPts val="1500"/>
                        </a:lnSpc>
                        <a:spcAft>
                          <a:spcPts val="0"/>
                        </a:spcAft>
                      </a:pPr>
                      <a:r>
                        <a:rPr lang="et-EE" sz="1400">
                          <a:solidFill>
                            <a:srgbClr val="000000"/>
                          </a:solidFill>
                          <a:effectLst/>
                          <a:latin typeface="Calibri"/>
                          <a:ea typeface="Calibri"/>
                          <a:cs typeface="Times New Roman"/>
                        </a:rPr>
                        <a:t>Ida regioon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84327">
                <a:tc>
                  <a:txBody>
                    <a:bodyPr/>
                    <a:lstStyle/>
                    <a:p>
                      <a:pPr fontAlgn="b">
                        <a:lnSpc>
                          <a:spcPts val="1500"/>
                        </a:lnSpc>
                        <a:spcAft>
                          <a:spcPts val="0"/>
                        </a:spcAft>
                      </a:pPr>
                      <a:r>
                        <a:rPr lang="et-EE" sz="1400">
                          <a:solidFill>
                            <a:srgbClr val="000000"/>
                          </a:solidFill>
                          <a:effectLst/>
                          <a:latin typeface="Calibri"/>
                          <a:ea typeface="Calibri"/>
                          <a:cs typeface="Times New Roman"/>
                        </a:rPr>
                        <a:t>toimingud</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18220</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16750</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-8%</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fontAlgn="b">
                        <a:lnSpc>
                          <a:spcPts val="1500"/>
                        </a:lnSpc>
                        <a:spcAft>
                          <a:spcPts val="0"/>
                        </a:spcAft>
                      </a:pPr>
                      <a:r>
                        <a:rPr lang="et-EE" sz="1400">
                          <a:solidFill>
                            <a:srgbClr val="000000"/>
                          </a:solidFill>
                          <a:effectLst/>
                          <a:latin typeface="Calibri"/>
                          <a:ea typeface="Calibri"/>
                          <a:cs typeface="Times New Roman"/>
                        </a:rPr>
                        <a:t>külastatavus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26660</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23535</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-12%</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fontAlgn="b">
                        <a:lnSpc>
                          <a:spcPts val="1500"/>
                        </a:lnSpc>
                        <a:spcAft>
                          <a:spcPts val="0"/>
                        </a:spcAft>
                      </a:pPr>
                      <a:r>
                        <a:rPr lang="et-EE" sz="1400" b="1">
                          <a:solidFill>
                            <a:srgbClr val="000000"/>
                          </a:solidFill>
                          <a:effectLst/>
                          <a:latin typeface="Calibri"/>
                          <a:ea typeface="Calibri"/>
                          <a:cs typeface="Times New Roman"/>
                        </a:rPr>
                        <a:t>Kokku toiminguid</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136 995</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114 054</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-16,7%</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84327">
                <a:tc>
                  <a:txBody>
                    <a:bodyPr/>
                    <a:lstStyle/>
                    <a:p>
                      <a:pPr fontAlgn="b">
                        <a:lnSpc>
                          <a:spcPts val="1500"/>
                        </a:lnSpc>
                        <a:spcAft>
                          <a:spcPts val="0"/>
                        </a:spcAft>
                      </a:pPr>
                      <a:r>
                        <a:rPr lang="et-EE" sz="1400" b="1">
                          <a:solidFill>
                            <a:srgbClr val="000000"/>
                          </a:solidFill>
                          <a:effectLst/>
                          <a:latin typeface="Calibri"/>
                          <a:ea typeface="Calibri"/>
                          <a:cs typeface="Times New Roman"/>
                        </a:rPr>
                        <a:t>Kokku külastusi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138 343</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115 682</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lnSpc>
                          <a:spcPts val="1500"/>
                        </a:lnSpc>
                        <a:spcAft>
                          <a:spcPts val="0"/>
                        </a:spcAft>
                      </a:pPr>
                      <a:r>
                        <a:rPr lang="et-EE" sz="1400" b="1">
                          <a:solidFill>
                            <a:srgbClr val="000000"/>
                          </a:solidFill>
                          <a:effectLst/>
                          <a:latin typeface="Calibri"/>
                          <a:ea typeface="Calibri"/>
                          <a:cs typeface="Times New Roman"/>
                        </a:rPr>
                        <a:t>-16,4%</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70787">
                <a:tc>
                  <a:txBody>
                    <a:bodyPr/>
                    <a:lstStyle/>
                    <a:p>
                      <a:endParaRPr lang="et-EE" sz="1000">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t-EE" sz="1000">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t-EE" sz="1000">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t-EE" sz="1000">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327">
                <a:tc>
                  <a:txBody>
                    <a:bodyPr/>
                    <a:lstStyle/>
                    <a:p>
                      <a:pPr algn="ctr" fontAlgn="b">
                        <a:lnSpc>
                          <a:spcPts val="1500"/>
                        </a:lnSpc>
                        <a:spcAft>
                          <a:spcPts val="0"/>
                        </a:spcAft>
                      </a:pPr>
                      <a:r>
                        <a:rPr lang="et-EE" sz="1400">
                          <a:solidFill>
                            <a:srgbClr val="000000"/>
                          </a:solidFill>
                          <a:effectLst/>
                          <a:latin typeface="Calibri"/>
                          <a:ea typeface="Calibri"/>
                          <a:cs typeface="Times New Roman"/>
                        </a:rPr>
                        <a:t>e teeninduse toimingute osakaal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a:solidFill>
                            <a:srgbClr val="000000"/>
                          </a:solidFill>
                          <a:effectLst/>
                          <a:latin typeface="Calibri"/>
                          <a:ea typeface="Calibri"/>
                          <a:cs typeface="Times New Roman"/>
                        </a:rPr>
                        <a:t> </a:t>
                      </a:r>
                      <a:endParaRPr lang="et-EE" sz="110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500"/>
                        </a:lnSpc>
                        <a:spcAft>
                          <a:spcPts val="0"/>
                        </a:spcAft>
                      </a:pPr>
                      <a:r>
                        <a:rPr lang="et-EE" sz="1400" dirty="0">
                          <a:solidFill>
                            <a:srgbClr val="000000"/>
                          </a:solidFill>
                          <a:effectLst/>
                          <a:latin typeface="Calibri"/>
                          <a:ea typeface="Calibri"/>
                          <a:cs typeface="Times New Roman"/>
                        </a:rPr>
                        <a:t>48%</a:t>
                      </a:r>
                      <a:endParaRPr lang="et-EE" sz="1100" dirty="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2874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dirty="0" smtClean="0"/>
              <a:t>Juhilubade statistika MA kokku</a:t>
            </a:r>
            <a:endParaRPr lang="et-EE" sz="3200"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321" y="1116013"/>
            <a:ext cx="6716996" cy="4980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524105" y="1980109"/>
            <a:ext cx="1048827" cy="646331"/>
          </a:xfrm>
          <a:prstGeom prst="rect">
            <a:avLst/>
          </a:prstGeom>
          <a:noFill/>
        </p:spPr>
        <p:txBody>
          <a:bodyPr wrap="square" rtlCol="0">
            <a:spAutoFit/>
          </a:bodyPr>
          <a:lstStyle/>
          <a:p>
            <a:r>
              <a:rPr lang="et-EE" dirty="0" smtClean="0"/>
              <a:t>e-teenus sinine</a:t>
            </a:r>
            <a:endParaRPr lang="et-EE" dirty="0"/>
          </a:p>
        </p:txBody>
      </p:sp>
    </p:spTree>
    <p:extLst>
      <p:ext uri="{BB962C8B-B14F-4D97-AF65-F5344CB8AC3E}">
        <p14:creationId xmlns:p14="http://schemas.microsoft.com/office/powerpoint/2010/main" val="3367312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4140</TotalTime>
  <Words>1223</Words>
  <Application>Microsoft Office PowerPoint</Application>
  <PresentationFormat>Kohandatud</PresentationFormat>
  <Paragraphs>383</Paragraphs>
  <Slides>12</Slides>
  <Notes>6</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12</vt:i4>
      </vt:variant>
    </vt:vector>
  </HeadingPairs>
  <TitlesOfParts>
    <vt:vector size="19" baseType="lpstr">
      <vt:lpstr>Arial Unicode MS</vt:lpstr>
      <vt:lpstr>Microsoft YaHei</vt:lpstr>
      <vt:lpstr>Arial</vt:lpstr>
      <vt:lpstr>Calibri</vt:lpstr>
      <vt:lpstr>Roboto Condensed</vt:lpstr>
      <vt:lpstr>Times New Roman</vt:lpstr>
      <vt:lpstr>Office'i kujundus</vt:lpstr>
      <vt:lpstr>Maanteeameti liiklusregistri teenuste reform  </vt:lpstr>
      <vt:lpstr>Maanteeameti 17 teenindusbüroos 2016 aastal pakutavad avalikud teenused: </vt:lpstr>
      <vt:lpstr>Vajadus muutusteks</vt:lpstr>
      <vt:lpstr>Nõudlus teenuste järgi koondub kindlatesse Eesti piirkondadesse.</vt:lpstr>
      <vt:lpstr>PowerPointi esitlus</vt:lpstr>
      <vt:lpstr>Muudatuste põhifookus – tsentraalne eksamikeskus</vt:lpstr>
      <vt:lpstr>Edasised tegevused </vt:lpstr>
      <vt:lpstr>Teenuste statistika</vt:lpstr>
      <vt:lpstr>Juhilubade statistika MA kokku</vt:lpstr>
      <vt:lpstr>Sõidukite seotud toimingud kokku MNT</vt:lpstr>
      <vt:lpstr>Sõidukite seotud toimingud kokku e-teenindus</vt:lpstr>
      <vt:lpstr>Aitäh!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Mari-Jaana Adams</dc:creator>
  <cp:lastModifiedBy>Jaanika Lokk</cp:lastModifiedBy>
  <cp:revision>544</cp:revision>
  <cp:lastPrinted>2014-11-18T14:12:38Z</cp:lastPrinted>
  <dcterms:modified xsi:type="dcterms:W3CDTF">2016-06-06T06:14:55Z</dcterms:modified>
</cp:coreProperties>
</file>