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74" r:id="rId1"/>
  </p:sldMasterIdLst>
  <p:notesMasterIdLst>
    <p:notesMasterId r:id="rId14"/>
  </p:notesMasterIdLst>
  <p:handoutMasterIdLst>
    <p:handoutMasterId r:id="rId15"/>
  </p:handoutMasterIdLst>
  <p:sldIdLst>
    <p:sldId id="288" r:id="rId2"/>
    <p:sldId id="368" r:id="rId3"/>
    <p:sldId id="365" r:id="rId4"/>
    <p:sldId id="336" r:id="rId5"/>
    <p:sldId id="369" r:id="rId6"/>
    <p:sldId id="366" r:id="rId7"/>
    <p:sldId id="370" r:id="rId8"/>
    <p:sldId id="371" r:id="rId9"/>
    <p:sldId id="372" r:id="rId10"/>
    <p:sldId id="373" r:id="rId11"/>
    <p:sldId id="374" r:id="rId12"/>
    <p:sldId id="291" r:id="rId13"/>
  </p:sldIdLst>
  <p:sldSz cx="8999538" cy="6840538"/>
  <p:notesSz cx="6805613" cy="9944100"/>
  <p:defaultTextStyle>
    <a:defPPr>
      <a:defRPr lang="et-E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54">
          <p15:clr>
            <a:srgbClr val="A4A3A4"/>
          </p15:clr>
        </p15:guide>
        <p15:guide id="2" pos="283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5050"/>
    <a:srgbClr val="3399FF"/>
    <a:srgbClr val="0099FF"/>
    <a:srgbClr val="6699FF"/>
    <a:srgbClr val="0066FF"/>
    <a:srgbClr val="66FF99"/>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Keskmine laad 2 – rõhk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60" autoAdjust="0"/>
    <p:restoredTop sz="92490" autoAdjust="0"/>
  </p:normalViewPr>
  <p:slideViewPr>
    <p:cSldViewPr>
      <p:cViewPr varScale="1">
        <p:scale>
          <a:sx n="108" d="100"/>
          <a:sy n="108" d="100"/>
        </p:scale>
        <p:origin x="1752" y="102"/>
      </p:cViewPr>
      <p:guideLst>
        <p:guide orient="horz" pos="2154"/>
        <p:guide pos="2834"/>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äise kohatäide 1"/>
          <p:cNvSpPr>
            <a:spLocks noGrp="1"/>
          </p:cNvSpPr>
          <p:nvPr>
            <p:ph type="hdr" sz="quarter"/>
          </p:nvPr>
        </p:nvSpPr>
        <p:spPr>
          <a:xfrm>
            <a:off x="0" y="0"/>
            <a:ext cx="2949841" cy="497762"/>
          </a:xfrm>
          <a:prstGeom prst="rect">
            <a:avLst/>
          </a:prstGeom>
        </p:spPr>
        <p:txBody>
          <a:bodyPr vert="horz" lIns="91577" tIns="45789" rIns="91577" bIns="45789" rtlCol="0"/>
          <a:lstStyle>
            <a:lvl1pPr algn="l">
              <a:defRPr sz="1200"/>
            </a:lvl1pPr>
          </a:lstStyle>
          <a:p>
            <a:endParaRPr lang="et-EE"/>
          </a:p>
        </p:txBody>
      </p:sp>
      <p:sp>
        <p:nvSpPr>
          <p:cNvPr id="3" name="Kuupäeva kohatäide 2"/>
          <p:cNvSpPr>
            <a:spLocks noGrp="1"/>
          </p:cNvSpPr>
          <p:nvPr>
            <p:ph type="dt" sz="quarter" idx="1"/>
          </p:nvPr>
        </p:nvSpPr>
        <p:spPr>
          <a:xfrm>
            <a:off x="3854183" y="0"/>
            <a:ext cx="2949841" cy="497762"/>
          </a:xfrm>
          <a:prstGeom prst="rect">
            <a:avLst/>
          </a:prstGeom>
        </p:spPr>
        <p:txBody>
          <a:bodyPr vert="horz" lIns="91577" tIns="45789" rIns="91577" bIns="45789" rtlCol="0"/>
          <a:lstStyle>
            <a:lvl1pPr algn="r">
              <a:defRPr sz="1200"/>
            </a:lvl1pPr>
          </a:lstStyle>
          <a:p>
            <a:fld id="{0285BEF3-9C0D-4B61-B6A9-72E8582BB8AF}" type="datetimeFigureOut">
              <a:rPr lang="et-EE" smtClean="0"/>
              <a:pPr/>
              <a:t>6.06.2016</a:t>
            </a:fld>
            <a:endParaRPr lang="et-EE"/>
          </a:p>
        </p:txBody>
      </p:sp>
      <p:sp>
        <p:nvSpPr>
          <p:cNvPr id="4" name="Jaluse kohatäide 3"/>
          <p:cNvSpPr>
            <a:spLocks noGrp="1"/>
          </p:cNvSpPr>
          <p:nvPr>
            <p:ph type="ftr" sz="quarter" idx="2"/>
          </p:nvPr>
        </p:nvSpPr>
        <p:spPr>
          <a:xfrm>
            <a:off x="0" y="9444749"/>
            <a:ext cx="2949841" cy="497761"/>
          </a:xfrm>
          <a:prstGeom prst="rect">
            <a:avLst/>
          </a:prstGeom>
        </p:spPr>
        <p:txBody>
          <a:bodyPr vert="horz" lIns="91577" tIns="45789" rIns="91577" bIns="45789" rtlCol="0" anchor="b"/>
          <a:lstStyle>
            <a:lvl1pPr algn="l">
              <a:defRPr sz="1200"/>
            </a:lvl1pPr>
          </a:lstStyle>
          <a:p>
            <a:endParaRPr lang="et-EE"/>
          </a:p>
        </p:txBody>
      </p:sp>
      <p:sp>
        <p:nvSpPr>
          <p:cNvPr id="5" name="Slaidinumbri kohatäide 4"/>
          <p:cNvSpPr>
            <a:spLocks noGrp="1"/>
          </p:cNvSpPr>
          <p:nvPr>
            <p:ph type="sldNum" sz="quarter" idx="3"/>
          </p:nvPr>
        </p:nvSpPr>
        <p:spPr>
          <a:xfrm>
            <a:off x="3854183" y="9444749"/>
            <a:ext cx="2949841" cy="497761"/>
          </a:xfrm>
          <a:prstGeom prst="rect">
            <a:avLst/>
          </a:prstGeom>
        </p:spPr>
        <p:txBody>
          <a:bodyPr vert="horz" lIns="91577" tIns="45789" rIns="91577" bIns="45789" rtlCol="0" anchor="b"/>
          <a:lstStyle>
            <a:lvl1pPr algn="r">
              <a:defRPr sz="1200"/>
            </a:lvl1pPr>
          </a:lstStyle>
          <a:p>
            <a:fld id="{21234445-D705-4ED7-9237-0A95FA5B88D2}" type="slidenum">
              <a:rPr lang="et-EE" smtClean="0"/>
              <a:pPr/>
              <a:t>‹#›</a:t>
            </a:fld>
            <a:endParaRPr lang="et-EE"/>
          </a:p>
        </p:txBody>
      </p:sp>
    </p:spTree>
    <p:extLst>
      <p:ext uri="{BB962C8B-B14F-4D97-AF65-F5344CB8AC3E}">
        <p14:creationId xmlns:p14="http://schemas.microsoft.com/office/powerpoint/2010/main" val="289278933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äise kohatäide 1"/>
          <p:cNvSpPr>
            <a:spLocks noGrp="1"/>
          </p:cNvSpPr>
          <p:nvPr>
            <p:ph type="hdr" sz="quarter"/>
          </p:nvPr>
        </p:nvSpPr>
        <p:spPr>
          <a:xfrm>
            <a:off x="0" y="0"/>
            <a:ext cx="2949841" cy="497762"/>
          </a:xfrm>
          <a:prstGeom prst="rect">
            <a:avLst/>
          </a:prstGeom>
        </p:spPr>
        <p:txBody>
          <a:bodyPr vert="horz" lIns="91577" tIns="45789" rIns="91577" bIns="45789" rtlCol="0"/>
          <a:lstStyle>
            <a:lvl1pPr algn="l">
              <a:defRPr sz="1200"/>
            </a:lvl1pPr>
          </a:lstStyle>
          <a:p>
            <a:endParaRPr lang="et-EE"/>
          </a:p>
        </p:txBody>
      </p:sp>
      <p:sp>
        <p:nvSpPr>
          <p:cNvPr id="3" name="Kuupäeva kohatäide 2"/>
          <p:cNvSpPr>
            <a:spLocks noGrp="1"/>
          </p:cNvSpPr>
          <p:nvPr>
            <p:ph type="dt" idx="1"/>
          </p:nvPr>
        </p:nvSpPr>
        <p:spPr>
          <a:xfrm>
            <a:off x="3854183" y="0"/>
            <a:ext cx="2949841" cy="497762"/>
          </a:xfrm>
          <a:prstGeom prst="rect">
            <a:avLst/>
          </a:prstGeom>
        </p:spPr>
        <p:txBody>
          <a:bodyPr vert="horz" lIns="91577" tIns="45789" rIns="91577" bIns="45789" rtlCol="0"/>
          <a:lstStyle>
            <a:lvl1pPr algn="r">
              <a:defRPr sz="1200"/>
            </a:lvl1pPr>
          </a:lstStyle>
          <a:p>
            <a:fld id="{F8AD49BB-FBC0-4671-8F4C-B61C4EE6078F}" type="datetimeFigureOut">
              <a:rPr lang="et-EE" smtClean="0"/>
              <a:pPr/>
              <a:t>6.06.2016</a:t>
            </a:fld>
            <a:endParaRPr lang="et-EE"/>
          </a:p>
        </p:txBody>
      </p:sp>
      <p:sp>
        <p:nvSpPr>
          <p:cNvPr id="4" name="Slaidi pildi kohatäide 3"/>
          <p:cNvSpPr>
            <a:spLocks noGrp="1" noRot="1" noChangeAspect="1"/>
          </p:cNvSpPr>
          <p:nvPr>
            <p:ph type="sldImg" idx="2"/>
          </p:nvPr>
        </p:nvSpPr>
        <p:spPr>
          <a:xfrm>
            <a:off x="950913" y="746125"/>
            <a:ext cx="4903787" cy="3729038"/>
          </a:xfrm>
          <a:prstGeom prst="rect">
            <a:avLst/>
          </a:prstGeom>
          <a:noFill/>
          <a:ln w="12700">
            <a:solidFill>
              <a:prstClr val="black"/>
            </a:solidFill>
          </a:ln>
        </p:spPr>
        <p:txBody>
          <a:bodyPr vert="horz" lIns="91577" tIns="45789" rIns="91577" bIns="45789" rtlCol="0" anchor="ctr"/>
          <a:lstStyle/>
          <a:p>
            <a:endParaRPr lang="et-EE"/>
          </a:p>
        </p:txBody>
      </p:sp>
      <p:sp>
        <p:nvSpPr>
          <p:cNvPr id="5" name="Märkmete kohatäide 4"/>
          <p:cNvSpPr>
            <a:spLocks noGrp="1"/>
          </p:cNvSpPr>
          <p:nvPr>
            <p:ph type="body" sz="quarter" idx="3"/>
          </p:nvPr>
        </p:nvSpPr>
        <p:spPr>
          <a:xfrm>
            <a:off x="680244" y="4723170"/>
            <a:ext cx="5445126" cy="4475083"/>
          </a:xfrm>
          <a:prstGeom prst="rect">
            <a:avLst/>
          </a:prstGeom>
        </p:spPr>
        <p:txBody>
          <a:bodyPr vert="horz" lIns="91577" tIns="45789" rIns="91577" bIns="45789" rtlCol="0"/>
          <a:lstStyle/>
          <a:p>
            <a:pPr lvl="0"/>
            <a:r>
              <a:rPr lang="et-EE" smtClean="0"/>
              <a:t>Muutke teksti laade</a:t>
            </a:r>
          </a:p>
          <a:p>
            <a:pPr lvl="1"/>
            <a:r>
              <a:rPr lang="et-EE" smtClean="0"/>
              <a:t>Teine tase</a:t>
            </a:r>
          </a:p>
          <a:p>
            <a:pPr lvl="2"/>
            <a:r>
              <a:rPr lang="et-EE" smtClean="0"/>
              <a:t>Kolmas tase</a:t>
            </a:r>
          </a:p>
          <a:p>
            <a:pPr lvl="3"/>
            <a:r>
              <a:rPr lang="et-EE" smtClean="0"/>
              <a:t>Neljas tase</a:t>
            </a:r>
          </a:p>
          <a:p>
            <a:pPr lvl="4"/>
            <a:r>
              <a:rPr lang="et-EE" smtClean="0"/>
              <a:t>Viies tase</a:t>
            </a:r>
            <a:endParaRPr lang="et-EE"/>
          </a:p>
        </p:txBody>
      </p:sp>
      <p:sp>
        <p:nvSpPr>
          <p:cNvPr id="6" name="Jaluse kohatäide 5"/>
          <p:cNvSpPr>
            <a:spLocks noGrp="1"/>
          </p:cNvSpPr>
          <p:nvPr>
            <p:ph type="ftr" sz="quarter" idx="4"/>
          </p:nvPr>
        </p:nvSpPr>
        <p:spPr>
          <a:xfrm>
            <a:off x="0" y="9444749"/>
            <a:ext cx="2949841" cy="497761"/>
          </a:xfrm>
          <a:prstGeom prst="rect">
            <a:avLst/>
          </a:prstGeom>
        </p:spPr>
        <p:txBody>
          <a:bodyPr vert="horz" lIns="91577" tIns="45789" rIns="91577" bIns="45789" rtlCol="0" anchor="b"/>
          <a:lstStyle>
            <a:lvl1pPr algn="l">
              <a:defRPr sz="1200"/>
            </a:lvl1pPr>
          </a:lstStyle>
          <a:p>
            <a:endParaRPr lang="et-EE"/>
          </a:p>
        </p:txBody>
      </p:sp>
      <p:sp>
        <p:nvSpPr>
          <p:cNvPr id="7" name="Slaidinumbri kohatäide 6"/>
          <p:cNvSpPr>
            <a:spLocks noGrp="1"/>
          </p:cNvSpPr>
          <p:nvPr>
            <p:ph type="sldNum" sz="quarter" idx="5"/>
          </p:nvPr>
        </p:nvSpPr>
        <p:spPr>
          <a:xfrm>
            <a:off x="3854183" y="9444749"/>
            <a:ext cx="2949841" cy="497761"/>
          </a:xfrm>
          <a:prstGeom prst="rect">
            <a:avLst/>
          </a:prstGeom>
        </p:spPr>
        <p:txBody>
          <a:bodyPr vert="horz" lIns="91577" tIns="45789" rIns="91577" bIns="45789" rtlCol="0" anchor="b"/>
          <a:lstStyle>
            <a:lvl1pPr algn="r">
              <a:defRPr sz="1200"/>
            </a:lvl1pPr>
          </a:lstStyle>
          <a:p>
            <a:fld id="{B9BC6460-37AF-4F27-B2E3-33C301BCF89B}" type="slidenum">
              <a:rPr lang="et-EE" smtClean="0"/>
              <a:pPr/>
              <a:t>‹#›</a:t>
            </a:fld>
            <a:endParaRPr lang="et-EE"/>
          </a:p>
        </p:txBody>
      </p:sp>
    </p:spTree>
    <p:extLst>
      <p:ext uri="{BB962C8B-B14F-4D97-AF65-F5344CB8AC3E}">
        <p14:creationId xmlns:p14="http://schemas.microsoft.com/office/powerpoint/2010/main" val="4190907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314" name="Rectangle 6"/>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a:tabLst>
                <a:tab pos="411780" algn="l"/>
                <a:tab pos="823558" algn="l"/>
                <a:tab pos="1235338" algn="l"/>
                <a:tab pos="1648707" algn="l"/>
                <a:tab pos="2060486" algn="l"/>
                <a:tab pos="2472266" algn="l"/>
                <a:tab pos="2885635" algn="l"/>
              </a:tabLst>
              <a:defRPr>
                <a:solidFill>
                  <a:schemeClr val="tx1"/>
                </a:solidFill>
                <a:latin typeface="Roboto Condensed"/>
                <a:ea typeface="Microsoft YaHei" pitchFamily="34" charset="-122"/>
              </a:defRPr>
            </a:lvl1pPr>
            <a:lvl2pPr eaLnBrk="0">
              <a:tabLst>
                <a:tab pos="411780" algn="l"/>
                <a:tab pos="823558" algn="l"/>
                <a:tab pos="1235338" algn="l"/>
                <a:tab pos="1648707" algn="l"/>
                <a:tab pos="2060486" algn="l"/>
                <a:tab pos="2472266" algn="l"/>
                <a:tab pos="2885635" algn="l"/>
              </a:tabLst>
              <a:defRPr>
                <a:solidFill>
                  <a:schemeClr val="tx1"/>
                </a:solidFill>
                <a:latin typeface="Roboto Condensed"/>
                <a:ea typeface="Microsoft YaHei" pitchFamily="34" charset="-122"/>
              </a:defRPr>
            </a:lvl2pPr>
            <a:lvl3pPr eaLnBrk="0">
              <a:tabLst>
                <a:tab pos="411780" algn="l"/>
                <a:tab pos="823558" algn="l"/>
                <a:tab pos="1235338" algn="l"/>
                <a:tab pos="1648707" algn="l"/>
                <a:tab pos="2060486" algn="l"/>
                <a:tab pos="2472266" algn="l"/>
                <a:tab pos="2885635" algn="l"/>
              </a:tabLst>
              <a:defRPr>
                <a:solidFill>
                  <a:schemeClr val="tx1"/>
                </a:solidFill>
                <a:latin typeface="Roboto Condensed"/>
                <a:ea typeface="Microsoft YaHei" pitchFamily="34" charset="-122"/>
              </a:defRPr>
            </a:lvl3pPr>
            <a:lvl4pPr eaLnBrk="0">
              <a:tabLst>
                <a:tab pos="411780" algn="l"/>
                <a:tab pos="823558" algn="l"/>
                <a:tab pos="1235338" algn="l"/>
                <a:tab pos="1648707" algn="l"/>
                <a:tab pos="2060486" algn="l"/>
                <a:tab pos="2472266" algn="l"/>
                <a:tab pos="2885635" algn="l"/>
              </a:tabLst>
              <a:defRPr>
                <a:solidFill>
                  <a:schemeClr val="tx1"/>
                </a:solidFill>
                <a:latin typeface="Roboto Condensed"/>
                <a:ea typeface="Microsoft YaHei" pitchFamily="34" charset="-122"/>
              </a:defRPr>
            </a:lvl4pPr>
            <a:lvl5pPr eaLnBrk="0">
              <a:tabLst>
                <a:tab pos="411780" algn="l"/>
                <a:tab pos="823558" algn="l"/>
                <a:tab pos="1235338" algn="l"/>
                <a:tab pos="1648707" algn="l"/>
                <a:tab pos="2060486" algn="l"/>
                <a:tab pos="2472266" algn="l"/>
                <a:tab pos="2885635" algn="l"/>
              </a:tabLst>
              <a:defRPr>
                <a:solidFill>
                  <a:schemeClr val="tx1"/>
                </a:solidFill>
                <a:latin typeface="Roboto Condensed"/>
                <a:ea typeface="Microsoft YaHei" pitchFamily="34" charset="-122"/>
              </a:defRPr>
            </a:lvl5pPr>
            <a:lvl6pPr marL="2518372" indent="-228943" defTabSz="449937" eaLnBrk="0" fontAlgn="base" hangingPunct="0">
              <a:lnSpc>
                <a:spcPct val="110000"/>
              </a:lnSpc>
              <a:spcBef>
                <a:spcPct val="0"/>
              </a:spcBef>
              <a:spcAft>
                <a:spcPct val="0"/>
              </a:spcAft>
              <a:buClr>
                <a:srgbClr val="000000"/>
              </a:buClr>
              <a:buSzPct val="100000"/>
              <a:buFont typeface="Times New Roman" pitchFamily="18" charset="0"/>
              <a:tabLst>
                <a:tab pos="411780" algn="l"/>
                <a:tab pos="823558" algn="l"/>
                <a:tab pos="1235338" algn="l"/>
                <a:tab pos="1648707" algn="l"/>
                <a:tab pos="2060486" algn="l"/>
                <a:tab pos="2472266" algn="l"/>
                <a:tab pos="2885635" algn="l"/>
              </a:tabLst>
              <a:defRPr>
                <a:solidFill>
                  <a:schemeClr val="tx1"/>
                </a:solidFill>
                <a:latin typeface="Roboto Condensed"/>
                <a:ea typeface="Microsoft YaHei" pitchFamily="34" charset="-122"/>
              </a:defRPr>
            </a:lvl6pPr>
            <a:lvl7pPr marL="2976258" indent="-228943" defTabSz="449937" eaLnBrk="0" fontAlgn="base" hangingPunct="0">
              <a:lnSpc>
                <a:spcPct val="110000"/>
              </a:lnSpc>
              <a:spcBef>
                <a:spcPct val="0"/>
              </a:spcBef>
              <a:spcAft>
                <a:spcPct val="0"/>
              </a:spcAft>
              <a:buClr>
                <a:srgbClr val="000000"/>
              </a:buClr>
              <a:buSzPct val="100000"/>
              <a:buFont typeface="Times New Roman" pitchFamily="18" charset="0"/>
              <a:tabLst>
                <a:tab pos="411780" algn="l"/>
                <a:tab pos="823558" algn="l"/>
                <a:tab pos="1235338" algn="l"/>
                <a:tab pos="1648707" algn="l"/>
                <a:tab pos="2060486" algn="l"/>
                <a:tab pos="2472266" algn="l"/>
                <a:tab pos="2885635" algn="l"/>
              </a:tabLst>
              <a:defRPr>
                <a:solidFill>
                  <a:schemeClr val="tx1"/>
                </a:solidFill>
                <a:latin typeface="Roboto Condensed"/>
                <a:ea typeface="Microsoft YaHei" pitchFamily="34" charset="-122"/>
              </a:defRPr>
            </a:lvl7pPr>
            <a:lvl8pPr marL="3434144" indent="-228943" defTabSz="449937" eaLnBrk="0" fontAlgn="base" hangingPunct="0">
              <a:lnSpc>
                <a:spcPct val="110000"/>
              </a:lnSpc>
              <a:spcBef>
                <a:spcPct val="0"/>
              </a:spcBef>
              <a:spcAft>
                <a:spcPct val="0"/>
              </a:spcAft>
              <a:buClr>
                <a:srgbClr val="000000"/>
              </a:buClr>
              <a:buSzPct val="100000"/>
              <a:buFont typeface="Times New Roman" pitchFamily="18" charset="0"/>
              <a:tabLst>
                <a:tab pos="411780" algn="l"/>
                <a:tab pos="823558" algn="l"/>
                <a:tab pos="1235338" algn="l"/>
                <a:tab pos="1648707" algn="l"/>
                <a:tab pos="2060486" algn="l"/>
                <a:tab pos="2472266" algn="l"/>
                <a:tab pos="2885635" algn="l"/>
              </a:tabLst>
              <a:defRPr>
                <a:solidFill>
                  <a:schemeClr val="tx1"/>
                </a:solidFill>
                <a:latin typeface="Roboto Condensed"/>
                <a:ea typeface="Microsoft YaHei" pitchFamily="34" charset="-122"/>
              </a:defRPr>
            </a:lvl8pPr>
            <a:lvl9pPr marL="3892029" indent="-228943" defTabSz="449937" eaLnBrk="0" fontAlgn="base" hangingPunct="0">
              <a:lnSpc>
                <a:spcPct val="110000"/>
              </a:lnSpc>
              <a:spcBef>
                <a:spcPct val="0"/>
              </a:spcBef>
              <a:spcAft>
                <a:spcPct val="0"/>
              </a:spcAft>
              <a:buClr>
                <a:srgbClr val="000000"/>
              </a:buClr>
              <a:buSzPct val="100000"/>
              <a:buFont typeface="Times New Roman" pitchFamily="18" charset="0"/>
              <a:tabLst>
                <a:tab pos="411780" algn="l"/>
                <a:tab pos="823558" algn="l"/>
                <a:tab pos="1235338" algn="l"/>
                <a:tab pos="1648707" algn="l"/>
                <a:tab pos="2060486" algn="l"/>
                <a:tab pos="2472266" algn="l"/>
                <a:tab pos="2885635" algn="l"/>
              </a:tabLst>
              <a:defRPr>
                <a:solidFill>
                  <a:schemeClr val="tx1"/>
                </a:solidFill>
                <a:latin typeface="Roboto Condensed"/>
                <a:ea typeface="Microsoft YaHei" pitchFamily="34" charset="-122"/>
              </a:defRPr>
            </a:lvl9pPr>
          </a:lstStyle>
          <a:p>
            <a:pPr eaLnBrk="1"/>
            <a:fld id="{AB13F131-7306-42AF-B5FE-447D109C9AE8}" type="slidenum">
              <a:rPr lang="et-EE" altLang="et-EE">
                <a:solidFill>
                  <a:srgbClr val="000000"/>
                </a:solidFill>
                <a:latin typeface="Times New Roman" pitchFamily="18" charset="0"/>
                <a:ea typeface="Arial Unicode MS" pitchFamily="34" charset="-128"/>
              </a:rPr>
              <a:pPr eaLnBrk="1"/>
              <a:t>1</a:t>
            </a:fld>
            <a:endParaRPr lang="et-EE" altLang="et-EE" dirty="0">
              <a:solidFill>
                <a:srgbClr val="000000"/>
              </a:solidFill>
              <a:latin typeface="Times New Roman" pitchFamily="18" charset="0"/>
              <a:ea typeface="Arial Unicode MS" pitchFamily="34" charset="-128"/>
            </a:endParaRPr>
          </a:p>
        </p:txBody>
      </p:sp>
      <p:sp>
        <p:nvSpPr>
          <p:cNvPr id="13315" name="Rectangle 1"/>
          <p:cNvSpPr txBox="1">
            <a:spLocks noGrp="1" noRot="1" noChangeAspect="1" noChangeArrowheads="1" noTextEdit="1"/>
          </p:cNvSpPr>
          <p:nvPr>
            <p:ph type="sldImg"/>
          </p:nvPr>
        </p:nvSpPr>
        <p:spPr>
          <a:xfrm>
            <a:off x="949325" y="755650"/>
            <a:ext cx="4905375" cy="3729038"/>
          </a:xfrm>
          <a:solidFill>
            <a:srgbClr val="FFFFFF"/>
          </a:solidFill>
          <a:ln>
            <a:solidFill>
              <a:srgbClr val="000000"/>
            </a:solidFill>
            <a:miter lim="800000"/>
            <a:headEnd/>
            <a:tailEnd/>
          </a:ln>
        </p:spPr>
      </p:sp>
      <p:sp>
        <p:nvSpPr>
          <p:cNvPr id="13316" name="Rectangle 2"/>
          <p:cNvSpPr txBox="1">
            <a:spLocks noGrp="1" noChangeArrowheads="1"/>
          </p:cNvSpPr>
          <p:nvPr>
            <p:ph type="body" idx="1"/>
          </p:nvPr>
        </p:nvSpPr>
        <p:spPr>
          <a:xfrm>
            <a:off x="680244" y="4723170"/>
            <a:ext cx="5445126" cy="447508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000000"/>
                </a:solidFill>
                <a:round/>
                <a:headEnd/>
                <a:tailEnd/>
              </a14:hiddenLine>
            </a:ext>
          </a:extLst>
        </p:spPr>
        <p:txBody>
          <a:bodyPr wrap="none" lIns="83912" tIns="41956" rIns="83912" bIns="41956" anchor="ctr"/>
          <a:lstStyle/>
          <a:p>
            <a:endParaRPr lang="et-EE" altLang="et-EE" dirty="0" smtClean="0"/>
          </a:p>
        </p:txBody>
      </p:sp>
    </p:spTree>
    <p:extLst>
      <p:ext uri="{BB962C8B-B14F-4D97-AF65-F5344CB8AC3E}">
        <p14:creationId xmlns:p14="http://schemas.microsoft.com/office/powerpoint/2010/main" val="39686643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t-EE" dirty="0" smtClean="0"/>
              <a:t>* </a:t>
            </a:r>
            <a:r>
              <a:rPr lang="et-EE" dirty="0" err="1" smtClean="0"/>
              <a:t>Reg</a:t>
            </a:r>
            <a:r>
              <a:rPr lang="et-EE" dirty="0" smtClean="0"/>
              <a:t> eelset</a:t>
            </a:r>
            <a:r>
              <a:rPr lang="et-EE" baseline="0" dirty="0" smtClean="0"/>
              <a:t> Lasnamäel ei tehtud </a:t>
            </a:r>
            <a:endParaRPr lang="et-EE" dirty="0"/>
          </a:p>
        </p:txBody>
      </p:sp>
      <p:sp>
        <p:nvSpPr>
          <p:cNvPr id="4" name="Slide Number Placeholder 3"/>
          <p:cNvSpPr>
            <a:spLocks noGrp="1"/>
          </p:cNvSpPr>
          <p:nvPr>
            <p:ph type="sldNum" sz="quarter" idx="10"/>
          </p:nvPr>
        </p:nvSpPr>
        <p:spPr/>
        <p:txBody>
          <a:bodyPr/>
          <a:lstStyle/>
          <a:p>
            <a:fld id="{B9BC6460-37AF-4F27-B2E3-33C301BCF89B}" type="slidenum">
              <a:rPr lang="et-EE" smtClean="0"/>
              <a:pPr/>
              <a:t>6</a:t>
            </a:fld>
            <a:endParaRPr lang="et-EE"/>
          </a:p>
        </p:txBody>
      </p:sp>
    </p:spTree>
    <p:extLst>
      <p:ext uri="{BB962C8B-B14F-4D97-AF65-F5344CB8AC3E}">
        <p14:creationId xmlns:p14="http://schemas.microsoft.com/office/powerpoint/2010/main" val="16444349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t-EE" dirty="0" smtClean="0"/>
              <a:t>Juhilubade trendide pilt näitab , kuidas kõik need teenused kolivad internetti. E-teenused on sinine. Helepruun on lõuna regioon, mis näitab selget langustrendi. </a:t>
            </a:r>
            <a:endParaRPr lang="et-EE" dirty="0"/>
          </a:p>
        </p:txBody>
      </p:sp>
      <p:sp>
        <p:nvSpPr>
          <p:cNvPr id="4" name="Slide Number Placeholder 3"/>
          <p:cNvSpPr>
            <a:spLocks noGrp="1"/>
          </p:cNvSpPr>
          <p:nvPr>
            <p:ph type="sldNum" sz="quarter" idx="10"/>
          </p:nvPr>
        </p:nvSpPr>
        <p:spPr/>
        <p:txBody>
          <a:bodyPr/>
          <a:lstStyle/>
          <a:p>
            <a:fld id="{B9BC6460-37AF-4F27-B2E3-33C301BCF89B}" type="slidenum">
              <a:rPr lang="et-EE" smtClean="0"/>
              <a:pPr/>
              <a:t>9</a:t>
            </a:fld>
            <a:endParaRPr lang="et-EE" dirty="0"/>
          </a:p>
        </p:txBody>
      </p:sp>
    </p:spTree>
    <p:extLst>
      <p:ext uri="{BB962C8B-B14F-4D97-AF65-F5344CB8AC3E}">
        <p14:creationId xmlns:p14="http://schemas.microsoft.com/office/powerpoint/2010/main" val="10541577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t-EE" dirty="0"/>
              <a:t>Sõidukite kohta. Arvestatud on kõik sõidukitega seotud teenused (autode registreerimised, omanikuvahetused, kustutamised, kasutajad jne). Kogu maanteeamet näitab kasvu trendi võrreldes muude aastatega.</a:t>
            </a:r>
          </a:p>
          <a:p>
            <a:r>
              <a:rPr lang="et-EE" dirty="0"/>
              <a:t>E-teenus kasvab</a:t>
            </a:r>
          </a:p>
        </p:txBody>
      </p:sp>
      <p:sp>
        <p:nvSpPr>
          <p:cNvPr id="4" name="Slide Number Placeholder 3"/>
          <p:cNvSpPr>
            <a:spLocks noGrp="1"/>
          </p:cNvSpPr>
          <p:nvPr>
            <p:ph type="sldNum" sz="quarter" idx="10"/>
          </p:nvPr>
        </p:nvSpPr>
        <p:spPr/>
        <p:txBody>
          <a:bodyPr/>
          <a:lstStyle/>
          <a:p>
            <a:fld id="{B9BC6460-37AF-4F27-B2E3-33C301BCF89B}" type="slidenum">
              <a:rPr lang="et-EE" smtClean="0"/>
              <a:pPr/>
              <a:t>10</a:t>
            </a:fld>
            <a:endParaRPr lang="et-EE" dirty="0"/>
          </a:p>
        </p:txBody>
      </p:sp>
    </p:spTree>
    <p:extLst>
      <p:ext uri="{BB962C8B-B14F-4D97-AF65-F5344CB8AC3E}">
        <p14:creationId xmlns:p14="http://schemas.microsoft.com/office/powerpoint/2010/main" val="14439992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t-EE" dirty="0"/>
              <a:t>Sõidukite kohta. Arvestatud on kõik sõidukitega seotud teenused (autode registreerimised, omanikuvahetused, kustutamised, kasutajad jne). Kogu maanteeamet näitab kasvu trendi võrreldes muude aastatega.</a:t>
            </a:r>
          </a:p>
          <a:p>
            <a:r>
              <a:rPr lang="et-EE" dirty="0"/>
              <a:t>E-teenus kasvab</a:t>
            </a:r>
            <a:endParaRPr lang="et-EE" dirty="0" smtClean="0"/>
          </a:p>
          <a:p>
            <a:endParaRPr lang="et-EE" dirty="0"/>
          </a:p>
        </p:txBody>
      </p:sp>
      <p:sp>
        <p:nvSpPr>
          <p:cNvPr id="4" name="Slide Number Placeholder 3"/>
          <p:cNvSpPr>
            <a:spLocks noGrp="1"/>
          </p:cNvSpPr>
          <p:nvPr>
            <p:ph type="sldNum" sz="quarter" idx="10"/>
          </p:nvPr>
        </p:nvSpPr>
        <p:spPr/>
        <p:txBody>
          <a:bodyPr/>
          <a:lstStyle/>
          <a:p>
            <a:fld id="{B9BC6460-37AF-4F27-B2E3-33C301BCF89B}" type="slidenum">
              <a:rPr lang="et-EE" smtClean="0"/>
              <a:pPr/>
              <a:t>11</a:t>
            </a:fld>
            <a:endParaRPr lang="et-EE" dirty="0"/>
          </a:p>
        </p:txBody>
      </p:sp>
    </p:spTree>
    <p:extLst>
      <p:ext uri="{BB962C8B-B14F-4D97-AF65-F5344CB8AC3E}">
        <p14:creationId xmlns:p14="http://schemas.microsoft.com/office/powerpoint/2010/main" val="7210477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386" name="Rectangle 6"/>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a:tabLst>
                <a:tab pos="411780" algn="l"/>
                <a:tab pos="823558" algn="l"/>
                <a:tab pos="1235338" algn="l"/>
                <a:tab pos="1648707" algn="l"/>
                <a:tab pos="2060486" algn="l"/>
                <a:tab pos="2472266" algn="l"/>
                <a:tab pos="2885635" algn="l"/>
              </a:tabLst>
              <a:defRPr>
                <a:solidFill>
                  <a:schemeClr val="tx1"/>
                </a:solidFill>
                <a:latin typeface="Roboto Condensed"/>
                <a:ea typeface="Microsoft YaHei" pitchFamily="34" charset="-122"/>
              </a:defRPr>
            </a:lvl1pPr>
            <a:lvl2pPr eaLnBrk="0">
              <a:tabLst>
                <a:tab pos="411780" algn="l"/>
                <a:tab pos="823558" algn="l"/>
                <a:tab pos="1235338" algn="l"/>
                <a:tab pos="1648707" algn="l"/>
                <a:tab pos="2060486" algn="l"/>
                <a:tab pos="2472266" algn="l"/>
                <a:tab pos="2885635" algn="l"/>
              </a:tabLst>
              <a:defRPr>
                <a:solidFill>
                  <a:schemeClr val="tx1"/>
                </a:solidFill>
                <a:latin typeface="Roboto Condensed"/>
                <a:ea typeface="Microsoft YaHei" pitchFamily="34" charset="-122"/>
              </a:defRPr>
            </a:lvl2pPr>
            <a:lvl3pPr eaLnBrk="0">
              <a:tabLst>
                <a:tab pos="411780" algn="l"/>
                <a:tab pos="823558" algn="l"/>
                <a:tab pos="1235338" algn="l"/>
                <a:tab pos="1648707" algn="l"/>
                <a:tab pos="2060486" algn="l"/>
                <a:tab pos="2472266" algn="l"/>
                <a:tab pos="2885635" algn="l"/>
              </a:tabLst>
              <a:defRPr>
                <a:solidFill>
                  <a:schemeClr val="tx1"/>
                </a:solidFill>
                <a:latin typeface="Roboto Condensed"/>
                <a:ea typeface="Microsoft YaHei" pitchFamily="34" charset="-122"/>
              </a:defRPr>
            </a:lvl3pPr>
            <a:lvl4pPr eaLnBrk="0">
              <a:tabLst>
                <a:tab pos="411780" algn="l"/>
                <a:tab pos="823558" algn="l"/>
                <a:tab pos="1235338" algn="l"/>
                <a:tab pos="1648707" algn="l"/>
                <a:tab pos="2060486" algn="l"/>
                <a:tab pos="2472266" algn="l"/>
                <a:tab pos="2885635" algn="l"/>
              </a:tabLst>
              <a:defRPr>
                <a:solidFill>
                  <a:schemeClr val="tx1"/>
                </a:solidFill>
                <a:latin typeface="Roboto Condensed"/>
                <a:ea typeface="Microsoft YaHei" pitchFamily="34" charset="-122"/>
              </a:defRPr>
            </a:lvl4pPr>
            <a:lvl5pPr eaLnBrk="0">
              <a:tabLst>
                <a:tab pos="411780" algn="l"/>
                <a:tab pos="823558" algn="l"/>
                <a:tab pos="1235338" algn="l"/>
                <a:tab pos="1648707" algn="l"/>
                <a:tab pos="2060486" algn="l"/>
                <a:tab pos="2472266" algn="l"/>
                <a:tab pos="2885635" algn="l"/>
              </a:tabLst>
              <a:defRPr>
                <a:solidFill>
                  <a:schemeClr val="tx1"/>
                </a:solidFill>
                <a:latin typeface="Roboto Condensed"/>
                <a:ea typeface="Microsoft YaHei" pitchFamily="34" charset="-122"/>
              </a:defRPr>
            </a:lvl5pPr>
            <a:lvl6pPr marL="2518372" indent="-228943" defTabSz="449937" eaLnBrk="0" fontAlgn="base" hangingPunct="0">
              <a:lnSpc>
                <a:spcPct val="110000"/>
              </a:lnSpc>
              <a:spcBef>
                <a:spcPct val="0"/>
              </a:spcBef>
              <a:spcAft>
                <a:spcPct val="0"/>
              </a:spcAft>
              <a:buClr>
                <a:srgbClr val="000000"/>
              </a:buClr>
              <a:buSzPct val="100000"/>
              <a:buFont typeface="Times New Roman" pitchFamily="18" charset="0"/>
              <a:tabLst>
                <a:tab pos="411780" algn="l"/>
                <a:tab pos="823558" algn="l"/>
                <a:tab pos="1235338" algn="l"/>
                <a:tab pos="1648707" algn="l"/>
                <a:tab pos="2060486" algn="l"/>
                <a:tab pos="2472266" algn="l"/>
                <a:tab pos="2885635" algn="l"/>
              </a:tabLst>
              <a:defRPr>
                <a:solidFill>
                  <a:schemeClr val="tx1"/>
                </a:solidFill>
                <a:latin typeface="Roboto Condensed"/>
                <a:ea typeface="Microsoft YaHei" pitchFamily="34" charset="-122"/>
              </a:defRPr>
            </a:lvl6pPr>
            <a:lvl7pPr marL="2976258" indent="-228943" defTabSz="449937" eaLnBrk="0" fontAlgn="base" hangingPunct="0">
              <a:lnSpc>
                <a:spcPct val="110000"/>
              </a:lnSpc>
              <a:spcBef>
                <a:spcPct val="0"/>
              </a:spcBef>
              <a:spcAft>
                <a:spcPct val="0"/>
              </a:spcAft>
              <a:buClr>
                <a:srgbClr val="000000"/>
              </a:buClr>
              <a:buSzPct val="100000"/>
              <a:buFont typeface="Times New Roman" pitchFamily="18" charset="0"/>
              <a:tabLst>
                <a:tab pos="411780" algn="l"/>
                <a:tab pos="823558" algn="l"/>
                <a:tab pos="1235338" algn="l"/>
                <a:tab pos="1648707" algn="l"/>
                <a:tab pos="2060486" algn="l"/>
                <a:tab pos="2472266" algn="l"/>
                <a:tab pos="2885635" algn="l"/>
              </a:tabLst>
              <a:defRPr>
                <a:solidFill>
                  <a:schemeClr val="tx1"/>
                </a:solidFill>
                <a:latin typeface="Roboto Condensed"/>
                <a:ea typeface="Microsoft YaHei" pitchFamily="34" charset="-122"/>
              </a:defRPr>
            </a:lvl7pPr>
            <a:lvl8pPr marL="3434144" indent="-228943" defTabSz="449937" eaLnBrk="0" fontAlgn="base" hangingPunct="0">
              <a:lnSpc>
                <a:spcPct val="110000"/>
              </a:lnSpc>
              <a:spcBef>
                <a:spcPct val="0"/>
              </a:spcBef>
              <a:spcAft>
                <a:spcPct val="0"/>
              </a:spcAft>
              <a:buClr>
                <a:srgbClr val="000000"/>
              </a:buClr>
              <a:buSzPct val="100000"/>
              <a:buFont typeface="Times New Roman" pitchFamily="18" charset="0"/>
              <a:tabLst>
                <a:tab pos="411780" algn="l"/>
                <a:tab pos="823558" algn="l"/>
                <a:tab pos="1235338" algn="l"/>
                <a:tab pos="1648707" algn="l"/>
                <a:tab pos="2060486" algn="l"/>
                <a:tab pos="2472266" algn="l"/>
                <a:tab pos="2885635" algn="l"/>
              </a:tabLst>
              <a:defRPr>
                <a:solidFill>
                  <a:schemeClr val="tx1"/>
                </a:solidFill>
                <a:latin typeface="Roboto Condensed"/>
                <a:ea typeface="Microsoft YaHei" pitchFamily="34" charset="-122"/>
              </a:defRPr>
            </a:lvl8pPr>
            <a:lvl9pPr marL="3892029" indent="-228943" defTabSz="449937" eaLnBrk="0" fontAlgn="base" hangingPunct="0">
              <a:lnSpc>
                <a:spcPct val="110000"/>
              </a:lnSpc>
              <a:spcBef>
                <a:spcPct val="0"/>
              </a:spcBef>
              <a:spcAft>
                <a:spcPct val="0"/>
              </a:spcAft>
              <a:buClr>
                <a:srgbClr val="000000"/>
              </a:buClr>
              <a:buSzPct val="100000"/>
              <a:buFont typeface="Times New Roman" pitchFamily="18" charset="0"/>
              <a:tabLst>
                <a:tab pos="411780" algn="l"/>
                <a:tab pos="823558" algn="l"/>
                <a:tab pos="1235338" algn="l"/>
                <a:tab pos="1648707" algn="l"/>
                <a:tab pos="2060486" algn="l"/>
                <a:tab pos="2472266" algn="l"/>
                <a:tab pos="2885635" algn="l"/>
              </a:tabLst>
              <a:defRPr>
                <a:solidFill>
                  <a:schemeClr val="tx1"/>
                </a:solidFill>
                <a:latin typeface="Roboto Condensed"/>
                <a:ea typeface="Microsoft YaHei" pitchFamily="34" charset="-122"/>
              </a:defRPr>
            </a:lvl9pPr>
          </a:lstStyle>
          <a:p>
            <a:pPr eaLnBrk="1"/>
            <a:fld id="{3AC5E5A0-A5A9-44DA-9DD5-00ED15F34C89}" type="slidenum">
              <a:rPr lang="et-EE" altLang="et-EE">
                <a:solidFill>
                  <a:srgbClr val="000000"/>
                </a:solidFill>
                <a:latin typeface="Times New Roman" pitchFamily="18" charset="0"/>
                <a:ea typeface="Arial Unicode MS" pitchFamily="34" charset="-128"/>
              </a:rPr>
              <a:pPr eaLnBrk="1"/>
              <a:t>12</a:t>
            </a:fld>
            <a:endParaRPr lang="et-EE" altLang="et-EE">
              <a:solidFill>
                <a:srgbClr val="000000"/>
              </a:solidFill>
              <a:latin typeface="Times New Roman" pitchFamily="18" charset="0"/>
              <a:ea typeface="Arial Unicode MS" pitchFamily="34" charset="-128"/>
            </a:endParaRPr>
          </a:p>
        </p:txBody>
      </p:sp>
      <p:sp>
        <p:nvSpPr>
          <p:cNvPr id="16387" name="Rectangle 1"/>
          <p:cNvSpPr txBox="1">
            <a:spLocks noGrp="1" noRot="1" noChangeAspect="1" noChangeArrowheads="1" noTextEdit="1"/>
          </p:cNvSpPr>
          <p:nvPr>
            <p:ph type="sldImg"/>
          </p:nvPr>
        </p:nvSpPr>
        <p:spPr>
          <a:xfrm>
            <a:off x="949325" y="755650"/>
            <a:ext cx="4905375" cy="3729038"/>
          </a:xfrm>
          <a:solidFill>
            <a:srgbClr val="FFFFFF"/>
          </a:solidFill>
          <a:ln>
            <a:solidFill>
              <a:srgbClr val="000000"/>
            </a:solidFill>
            <a:miter lim="800000"/>
            <a:headEnd/>
            <a:tailEnd/>
          </a:ln>
        </p:spPr>
      </p:sp>
      <p:sp>
        <p:nvSpPr>
          <p:cNvPr id="16388" name="Rectangle 2"/>
          <p:cNvSpPr txBox="1">
            <a:spLocks noGrp="1" noChangeArrowheads="1"/>
          </p:cNvSpPr>
          <p:nvPr>
            <p:ph type="body" idx="1"/>
          </p:nvPr>
        </p:nvSpPr>
        <p:spPr>
          <a:xfrm>
            <a:off x="680244" y="4723170"/>
            <a:ext cx="5445126" cy="447508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000000"/>
                </a:solidFill>
                <a:round/>
                <a:headEnd/>
                <a:tailEnd/>
              </a14:hiddenLine>
            </a:ext>
          </a:extLst>
        </p:spPr>
        <p:txBody>
          <a:bodyPr wrap="none" lIns="83912" tIns="41956" rIns="83912" bIns="41956" anchor="ctr"/>
          <a:lstStyle/>
          <a:p>
            <a:endParaRPr lang="et-EE" altLang="et-EE" dirty="0" smtClean="0"/>
          </a:p>
        </p:txBody>
      </p:sp>
    </p:spTree>
    <p:extLst>
      <p:ext uri="{BB962C8B-B14F-4D97-AF65-F5344CB8AC3E}">
        <p14:creationId xmlns:p14="http://schemas.microsoft.com/office/powerpoint/2010/main" val="7139434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itlislaid">
    <p:spTree>
      <p:nvGrpSpPr>
        <p:cNvPr id="1" name=""/>
        <p:cNvGrpSpPr/>
        <p:nvPr/>
      </p:nvGrpSpPr>
      <p:grpSpPr>
        <a:xfrm>
          <a:off x="0" y="0"/>
          <a:ext cx="0" cy="0"/>
          <a:chOff x="0" y="0"/>
          <a:chExt cx="0" cy="0"/>
        </a:xfrm>
      </p:grpSpPr>
      <p:sp>
        <p:nvSpPr>
          <p:cNvPr id="2" name="Pealkiri 1"/>
          <p:cNvSpPr>
            <a:spLocks noGrp="1"/>
          </p:cNvSpPr>
          <p:nvPr>
            <p:ph type="ctrTitle"/>
          </p:nvPr>
        </p:nvSpPr>
        <p:spPr>
          <a:xfrm>
            <a:off x="674966" y="2125002"/>
            <a:ext cx="7649607" cy="1466282"/>
          </a:xfrm>
        </p:spPr>
        <p:txBody>
          <a:bodyPr/>
          <a:lstStyle/>
          <a:p>
            <a:r>
              <a:rPr lang="et-EE" smtClean="0"/>
              <a:t>Klõpsake tiitlilaadi muutmiseks</a:t>
            </a:r>
            <a:endParaRPr lang="et-EE"/>
          </a:p>
        </p:txBody>
      </p:sp>
      <p:sp>
        <p:nvSpPr>
          <p:cNvPr id="3" name="Alapealkiri 2"/>
          <p:cNvSpPr>
            <a:spLocks noGrp="1"/>
          </p:cNvSpPr>
          <p:nvPr>
            <p:ph type="subTitle" idx="1"/>
          </p:nvPr>
        </p:nvSpPr>
        <p:spPr>
          <a:xfrm>
            <a:off x="1349931" y="3876305"/>
            <a:ext cx="6299677" cy="1748137"/>
          </a:xfrm>
        </p:spPr>
        <p:txBody>
          <a:bodyPr/>
          <a:lstStyle>
            <a:lvl1pPr marL="0" indent="0" algn="ctr">
              <a:buNone/>
              <a:defRPr>
                <a:solidFill>
                  <a:schemeClr val="tx1">
                    <a:tint val="75000"/>
                  </a:schemeClr>
                </a:solidFill>
              </a:defRPr>
            </a:lvl1pPr>
            <a:lvl2pPr marL="452490" indent="0" algn="ctr">
              <a:buNone/>
              <a:defRPr>
                <a:solidFill>
                  <a:schemeClr val="tx1">
                    <a:tint val="75000"/>
                  </a:schemeClr>
                </a:solidFill>
              </a:defRPr>
            </a:lvl2pPr>
            <a:lvl3pPr marL="904979" indent="0" algn="ctr">
              <a:buNone/>
              <a:defRPr>
                <a:solidFill>
                  <a:schemeClr val="tx1">
                    <a:tint val="75000"/>
                  </a:schemeClr>
                </a:solidFill>
              </a:defRPr>
            </a:lvl3pPr>
            <a:lvl4pPr marL="1357469" indent="0" algn="ctr">
              <a:buNone/>
              <a:defRPr>
                <a:solidFill>
                  <a:schemeClr val="tx1">
                    <a:tint val="75000"/>
                  </a:schemeClr>
                </a:solidFill>
              </a:defRPr>
            </a:lvl4pPr>
            <a:lvl5pPr marL="1809957" indent="0" algn="ctr">
              <a:buNone/>
              <a:defRPr>
                <a:solidFill>
                  <a:schemeClr val="tx1">
                    <a:tint val="75000"/>
                  </a:schemeClr>
                </a:solidFill>
              </a:defRPr>
            </a:lvl5pPr>
            <a:lvl6pPr marL="2262447" indent="0" algn="ctr">
              <a:buNone/>
              <a:defRPr>
                <a:solidFill>
                  <a:schemeClr val="tx1">
                    <a:tint val="75000"/>
                  </a:schemeClr>
                </a:solidFill>
              </a:defRPr>
            </a:lvl6pPr>
            <a:lvl7pPr marL="2714936" indent="0" algn="ctr">
              <a:buNone/>
              <a:defRPr>
                <a:solidFill>
                  <a:schemeClr val="tx1">
                    <a:tint val="75000"/>
                  </a:schemeClr>
                </a:solidFill>
              </a:defRPr>
            </a:lvl7pPr>
            <a:lvl8pPr marL="3167426" indent="0" algn="ctr">
              <a:buNone/>
              <a:defRPr>
                <a:solidFill>
                  <a:schemeClr val="tx1">
                    <a:tint val="75000"/>
                  </a:schemeClr>
                </a:solidFill>
              </a:defRPr>
            </a:lvl8pPr>
            <a:lvl9pPr marL="3619915" indent="0" algn="ctr">
              <a:buNone/>
              <a:defRPr>
                <a:solidFill>
                  <a:schemeClr val="tx1">
                    <a:tint val="75000"/>
                  </a:schemeClr>
                </a:solidFill>
              </a:defRPr>
            </a:lvl9pPr>
          </a:lstStyle>
          <a:p>
            <a:r>
              <a:rPr lang="et-EE" smtClean="0"/>
              <a:t>Klõpsake juhtslaidi alamtiitli laadi redigeerimiseks</a:t>
            </a:r>
            <a:endParaRPr lang="et-EE"/>
          </a:p>
        </p:txBody>
      </p:sp>
      <p:sp>
        <p:nvSpPr>
          <p:cNvPr id="4" name="Kuupäeva kohatäide 3"/>
          <p:cNvSpPr>
            <a:spLocks noGrp="1"/>
          </p:cNvSpPr>
          <p:nvPr>
            <p:ph type="dt" sz="half" idx="10"/>
          </p:nvPr>
        </p:nvSpPr>
        <p:spPr/>
        <p:txBody>
          <a:bodyPr/>
          <a:lstStyle/>
          <a:p>
            <a:pPr>
              <a:defRPr/>
            </a:pPr>
            <a:fld id="{2DECC040-5D74-4BFF-AE5D-E12D2502A90B}" type="datetime1">
              <a:rPr lang="et-EE" smtClean="0"/>
              <a:t>6.06.2016</a:t>
            </a:fld>
            <a:endParaRPr lang="et-EE"/>
          </a:p>
        </p:txBody>
      </p:sp>
      <p:sp>
        <p:nvSpPr>
          <p:cNvPr id="5" name="Jaluse kohatäide 4"/>
          <p:cNvSpPr>
            <a:spLocks noGrp="1"/>
          </p:cNvSpPr>
          <p:nvPr>
            <p:ph type="ftr" sz="quarter" idx="11"/>
          </p:nvPr>
        </p:nvSpPr>
        <p:spPr/>
        <p:txBody>
          <a:bodyPr/>
          <a:lstStyle/>
          <a:p>
            <a:pPr>
              <a:defRPr/>
            </a:pPr>
            <a:endParaRPr lang="et-EE"/>
          </a:p>
        </p:txBody>
      </p:sp>
      <p:sp>
        <p:nvSpPr>
          <p:cNvPr id="6" name="Slaidinumbri kohatäide 5"/>
          <p:cNvSpPr>
            <a:spLocks noGrp="1"/>
          </p:cNvSpPr>
          <p:nvPr>
            <p:ph type="sldNum" sz="quarter" idx="12"/>
          </p:nvPr>
        </p:nvSpPr>
        <p:spPr/>
        <p:txBody>
          <a:bodyPr/>
          <a:lstStyle/>
          <a:p>
            <a:pPr>
              <a:defRPr/>
            </a:pPr>
            <a:fld id="{7E12065A-43BF-4AB6-8887-89BC9E26672F}" type="slidenum">
              <a:rPr lang="et-EE" smtClean="0"/>
              <a:pPr>
                <a:defRPr/>
              </a:pPr>
              <a:t>‹#›</a:t>
            </a:fld>
            <a:endParaRPr lang="et-E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itel ja vertikaaltekst">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t-EE" smtClean="0"/>
              <a:t>Klõpsake tiitlilaadi muutmiseks</a:t>
            </a:r>
            <a:endParaRPr lang="et-EE"/>
          </a:p>
        </p:txBody>
      </p:sp>
      <p:sp>
        <p:nvSpPr>
          <p:cNvPr id="3" name="Vertikaalteksti kohatäide 2"/>
          <p:cNvSpPr>
            <a:spLocks noGrp="1"/>
          </p:cNvSpPr>
          <p:nvPr>
            <p:ph type="body" orient="vert" idx="1"/>
          </p:nvPr>
        </p:nvSpPr>
        <p:spPr/>
        <p:txBody>
          <a:bodyPr vert="eaVert"/>
          <a:lstStyle/>
          <a:p>
            <a:pPr lvl="0"/>
            <a:r>
              <a:rPr lang="et-EE" smtClean="0"/>
              <a:t>Klõpsake juhtslaidi teksti laadide redigeerimiseks</a:t>
            </a:r>
          </a:p>
          <a:p>
            <a:pPr lvl="1"/>
            <a:r>
              <a:rPr lang="et-EE" smtClean="0"/>
              <a:t>Teine tase</a:t>
            </a:r>
          </a:p>
          <a:p>
            <a:pPr lvl="2"/>
            <a:r>
              <a:rPr lang="et-EE" smtClean="0"/>
              <a:t>Kolmas tase</a:t>
            </a:r>
          </a:p>
          <a:p>
            <a:pPr lvl="3"/>
            <a:r>
              <a:rPr lang="et-EE" smtClean="0"/>
              <a:t>Neljas tase</a:t>
            </a:r>
          </a:p>
          <a:p>
            <a:pPr lvl="4"/>
            <a:r>
              <a:rPr lang="et-EE" smtClean="0"/>
              <a:t>Viies tase</a:t>
            </a:r>
            <a:endParaRPr lang="et-EE"/>
          </a:p>
        </p:txBody>
      </p:sp>
      <p:sp>
        <p:nvSpPr>
          <p:cNvPr id="4" name="Kuupäeva kohatäide 3"/>
          <p:cNvSpPr>
            <a:spLocks noGrp="1"/>
          </p:cNvSpPr>
          <p:nvPr>
            <p:ph type="dt" sz="half" idx="10"/>
          </p:nvPr>
        </p:nvSpPr>
        <p:spPr/>
        <p:txBody>
          <a:bodyPr/>
          <a:lstStyle/>
          <a:p>
            <a:pPr>
              <a:defRPr/>
            </a:pPr>
            <a:fld id="{C82235D7-25CE-44FC-ABB8-46BBB2B07CEF}" type="datetime1">
              <a:rPr lang="et-EE" smtClean="0"/>
              <a:t>6.06.2016</a:t>
            </a:fld>
            <a:endParaRPr lang="et-EE"/>
          </a:p>
        </p:txBody>
      </p:sp>
      <p:sp>
        <p:nvSpPr>
          <p:cNvPr id="5" name="Jaluse kohatäide 4"/>
          <p:cNvSpPr>
            <a:spLocks noGrp="1"/>
          </p:cNvSpPr>
          <p:nvPr>
            <p:ph type="ftr" sz="quarter" idx="11"/>
          </p:nvPr>
        </p:nvSpPr>
        <p:spPr/>
        <p:txBody>
          <a:bodyPr/>
          <a:lstStyle/>
          <a:p>
            <a:pPr>
              <a:defRPr/>
            </a:pPr>
            <a:endParaRPr lang="et-EE"/>
          </a:p>
        </p:txBody>
      </p:sp>
      <p:sp>
        <p:nvSpPr>
          <p:cNvPr id="6" name="Slaidinumbri kohatäide 5"/>
          <p:cNvSpPr>
            <a:spLocks noGrp="1"/>
          </p:cNvSpPr>
          <p:nvPr>
            <p:ph type="sldNum" sz="quarter" idx="12"/>
          </p:nvPr>
        </p:nvSpPr>
        <p:spPr/>
        <p:txBody>
          <a:bodyPr/>
          <a:lstStyle/>
          <a:p>
            <a:pPr>
              <a:defRPr/>
            </a:pPr>
            <a:fld id="{FBAAF837-2008-4989-B00B-9DBDEA04717C}" type="slidenum">
              <a:rPr lang="et-EE" smtClean="0"/>
              <a:pPr>
                <a:defRPr/>
              </a:pPr>
              <a:t>‹#›</a:t>
            </a:fld>
            <a:endParaRPr lang="et-E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altiitel ja tekst">
    <p:spTree>
      <p:nvGrpSpPr>
        <p:cNvPr id="1" name=""/>
        <p:cNvGrpSpPr/>
        <p:nvPr/>
      </p:nvGrpSpPr>
      <p:grpSpPr>
        <a:xfrm>
          <a:off x="0" y="0"/>
          <a:ext cx="0" cy="0"/>
          <a:chOff x="0" y="0"/>
          <a:chExt cx="0" cy="0"/>
        </a:xfrm>
      </p:grpSpPr>
      <p:sp>
        <p:nvSpPr>
          <p:cNvPr id="2" name="Vertikaaltiitel 1"/>
          <p:cNvSpPr>
            <a:spLocks noGrp="1"/>
          </p:cNvSpPr>
          <p:nvPr>
            <p:ph type="title" orient="vert"/>
          </p:nvPr>
        </p:nvSpPr>
        <p:spPr>
          <a:xfrm>
            <a:off x="6423108" y="273940"/>
            <a:ext cx="1992085" cy="5820791"/>
          </a:xfrm>
        </p:spPr>
        <p:txBody>
          <a:bodyPr vert="eaVert"/>
          <a:lstStyle/>
          <a:p>
            <a:r>
              <a:rPr lang="et-EE" smtClean="0"/>
              <a:t>Klõpsake tiitlilaadi muutmiseks</a:t>
            </a:r>
            <a:endParaRPr lang="et-EE"/>
          </a:p>
        </p:txBody>
      </p:sp>
      <p:sp>
        <p:nvSpPr>
          <p:cNvPr id="3" name="Vertikaalteksti kohatäide 2"/>
          <p:cNvSpPr>
            <a:spLocks noGrp="1"/>
          </p:cNvSpPr>
          <p:nvPr>
            <p:ph type="body" orient="vert" idx="1"/>
          </p:nvPr>
        </p:nvSpPr>
        <p:spPr>
          <a:xfrm>
            <a:off x="442165" y="273940"/>
            <a:ext cx="5830951" cy="5820791"/>
          </a:xfrm>
        </p:spPr>
        <p:txBody>
          <a:bodyPr vert="eaVert"/>
          <a:lstStyle/>
          <a:p>
            <a:pPr lvl="0"/>
            <a:r>
              <a:rPr lang="et-EE" smtClean="0"/>
              <a:t>Klõpsake juhtslaidi teksti laadide redigeerimiseks</a:t>
            </a:r>
          </a:p>
          <a:p>
            <a:pPr lvl="1"/>
            <a:r>
              <a:rPr lang="et-EE" smtClean="0"/>
              <a:t>Teine tase</a:t>
            </a:r>
          </a:p>
          <a:p>
            <a:pPr lvl="2"/>
            <a:r>
              <a:rPr lang="et-EE" smtClean="0"/>
              <a:t>Kolmas tase</a:t>
            </a:r>
          </a:p>
          <a:p>
            <a:pPr lvl="3"/>
            <a:r>
              <a:rPr lang="et-EE" smtClean="0"/>
              <a:t>Neljas tase</a:t>
            </a:r>
          </a:p>
          <a:p>
            <a:pPr lvl="4"/>
            <a:r>
              <a:rPr lang="et-EE" smtClean="0"/>
              <a:t>Viies tase</a:t>
            </a:r>
            <a:endParaRPr lang="et-EE"/>
          </a:p>
        </p:txBody>
      </p:sp>
      <p:sp>
        <p:nvSpPr>
          <p:cNvPr id="4" name="Kuupäeva kohatäide 3"/>
          <p:cNvSpPr>
            <a:spLocks noGrp="1"/>
          </p:cNvSpPr>
          <p:nvPr>
            <p:ph type="dt" sz="half" idx="10"/>
          </p:nvPr>
        </p:nvSpPr>
        <p:spPr/>
        <p:txBody>
          <a:bodyPr/>
          <a:lstStyle/>
          <a:p>
            <a:pPr>
              <a:defRPr/>
            </a:pPr>
            <a:fld id="{9D5DB4CC-C634-417F-A979-E7780D787B47}" type="datetime1">
              <a:rPr lang="et-EE" smtClean="0"/>
              <a:t>6.06.2016</a:t>
            </a:fld>
            <a:endParaRPr lang="et-EE"/>
          </a:p>
        </p:txBody>
      </p:sp>
      <p:sp>
        <p:nvSpPr>
          <p:cNvPr id="5" name="Jaluse kohatäide 4"/>
          <p:cNvSpPr>
            <a:spLocks noGrp="1"/>
          </p:cNvSpPr>
          <p:nvPr>
            <p:ph type="ftr" sz="quarter" idx="11"/>
          </p:nvPr>
        </p:nvSpPr>
        <p:spPr/>
        <p:txBody>
          <a:bodyPr/>
          <a:lstStyle/>
          <a:p>
            <a:pPr>
              <a:defRPr/>
            </a:pPr>
            <a:endParaRPr lang="et-EE"/>
          </a:p>
        </p:txBody>
      </p:sp>
      <p:sp>
        <p:nvSpPr>
          <p:cNvPr id="6" name="Slaidinumbri kohatäide 5"/>
          <p:cNvSpPr>
            <a:spLocks noGrp="1"/>
          </p:cNvSpPr>
          <p:nvPr>
            <p:ph type="sldNum" sz="quarter" idx="12"/>
          </p:nvPr>
        </p:nvSpPr>
        <p:spPr/>
        <p:txBody>
          <a:bodyPr/>
          <a:lstStyle/>
          <a:p>
            <a:pPr>
              <a:defRPr/>
            </a:pPr>
            <a:fld id="{309DAE9C-43A5-4163-ACAE-96CA8CB8F6FB}" type="slidenum">
              <a:rPr lang="et-EE" smtClean="0"/>
              <a:pPr>
                <a:defRPr/>
              </a:pPr>
              <a:t>‹#›</a:t>
            </a:fld>
            <a:endParaRPr lang="et-E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itel ja sisu">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t-EE" smtClean="0"/>
              <a:t>Klõpsake tiitlilaadi muutmiseks</a:t>
            </a:r>
            <a:endParaRPr lang="et-EE"/>
          </a:p>
        </p:txBody>
      </p:sp>
      <p:sp>
        <p:nvSpPr>
          <p:cNvPr id="3" name="Sisu kohatäide 2"/>
          <p:cNvSpPr>
            <a:spLocks noGrp="1"/>
          </p:cNvSpPr>
          <p:nvPr>
            <p:ph idx="1"/>
          </p:nvPr>
        </p:nvSpPr>
        <p:spPr/>
        <p:txBody>
          <a:bodyPr/>
          <a:lstStyle/>
          <a:p>
            <a:pPr lvl="0"/>
            <a:r>
              <a:rPr lang="et-EE" smtClean="0"/>
              <a:t>Klõpsake juhtslaidi teksti laadide redigeerimiseks</a:t>
            </a:r>
          </a:p>
          <a:p>
            <a:pPr lvl="1"/>
            <a:r>
              <a:rPr lang="et-EE" smtClean="0"/>
              <a:t>Teine tase</a:t>
            </a:r>
          </a:p>
          <a:p>
            <a:pPr lvl="2"/>
            <a:r>
              <a:rPr lang="et-EE" smtClean="0"/>
              <a:t>Kolmas tase</a:t>
            </a:r>
          </a:p>
          <a:p>
            <a:pPr lvl="3"/>
            <a:r>
              <a:rPr lang="et-EE" smtClean="0"/>
              <a:t>Neljas tase</a:t>
            </a:r>
          </a:p>
          <a:p>
            <a:pPr lvl="4"/>
            <a:r>
              <a:rPr lang="et-EE" smtClean="0"/>
              <a:t>Viies tase</a:t>
            </a:r>
            <a:endParaRPr lang="et-EE"/>
          </a:p>
        </p:txBody>
      </p:sp>
      <p:sp>
        <p:nvSpPr>
          <p:cNvPr id="4" name="Kuupäeva kohatäide 3"/>
          <p:cNvSpPr>
            <a:spLocks noGrp="1"/>
          </p:cNvSpPr>
          <p:nvPr>
            <p:ph type="dt" sz="half" idx="10"/>
          </p:nvPr>
        </p:nvSpPr>
        <p:spPr/>
        <p:txBody>
          <a:bodyPr/>
          <a:lstStyle/>
          <a:p>
            <a:pPr>
              <a:defRPr/>
            </a:pPr>
            <a:fld id="{10110D29-29B3-4491-896D-E81E8F0F67EB}" type="datetime1">
              <a:rPr lang="et-EE" smtClean="0"/>
              <a:t>6.06.2016</a:t>
            </a:fld>
            <a:endParaRPr lang="et-EE"/>
          </a:p>
        </p:txBody>
      </p:sp>
      <p:sp>
        <p:nvSpPr>
          <p:cNvPr id="5" name="Jaluse kohatäide 4"/>
          <p:cNvSpPr>
            <a:spLocks noGrp="1"/>
          </p:cNvSpPr>
          <p:nvPr>
            <p:ph type="ftr" sz="quarter" idx="11"/>
          </p:nvPr>
        </p:nvSpPr>
        <p:spPr/>
        <p:txBody>
          <a:bodyPr/>
          <a:lstStyle/>
          <a:p>
            <a:pPr>
              <a:defRPr/>
            </a:pPr>
            <a:endParaRPr lang="et-EE"/>
          </a:p>
        </p:txBody>
      </p:sp>
      <p:sp>
        <p:nvSpPr>
          <p:cNvPr id="6" name="Slaidinumbri kohatäide 5"/>
          <p:cNvSpPr>
            <a:spLocks noGrp="1"/>
          </p:cNvSpPr>
          <p:nvPr>
            <p:ph type="sldNum" sz="quarter" idx="12"/>
          </p:nvPr>
        </p:nvSpPr>
        <p:spPr/>
        <p:txBody>
          <a:bodyPr/>
          <a:lstStyle/>
          <a:p>
            <a:pPr>
              <a:defRPr/>
            </a:pPr>
            <a:fld id="{68180266-B28A-4581-9433-09031FA26A94}" type="slidenum">
              <a:rPr lang="et-EE" smtClean="0"/>
              <a:pPr>
                <a:defRPr/>
              </a:pPr>
              <a:t>‹#›</a:t>
            </a:fld>
            <a:endParaRPr lang="et-E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Jaotise päis">
    <p:spTree>
      <p:nvGrpSpPr>
        <p:cNvPr id="1" name=""/>
        <p:cNvGrpSpPr/>
        <p:nvPr/>
      </p:nvGrpSpPr>
      <p:grpSpPr>
        <a:xfrm>
          <a:off x="0" y="0"/>
          <a:ext cx="0" cy="0"/>
          <a:chOff x="0" y="0"/>
          <a:chExt cx="0" cy="0"/>
        </a:xfrm>
      </p:grpSpPr>
      <p:sp>
        <p:nvSpPr>
          <p:cNvPr id="2" name="Pealkiri 1"/>
          <p:cNvSpPr>
            <a:spLocks noGrp="1"/>
          </p:cNvSpPr>
          <p:nvPr>
            <p:ph type="title"/>
          </p:nvPr>
        </p:nvSpPr>
        <p:spPr>
          <a:xfrm>
            <a:off x="710903" y="4395680"/>
            <a:ext cx="7649607" cy="1358607"/>
          </a:xfrm>
        </p:spPr>
        <p:txBody>
          <a:bodyPr anchor="t"/>
          <a:lstStyle>
            <a:lvl1pPr algn="l">
              <a:defRPr sz="4000" b="1" cap="all"/>
            </a:lvl1pPr>
          </a:lstStyle>
          <a:p>
            <a:r>
              <a:rPr lang="et-EE" smtClean="0"/>
              <a:t>Klõpsake tiitlilaadi muutmiseks</a:t>
            </a:r>
            <a:endParaRPr lang="et-EE"/>
          </a:p>
        </p:txBody>
      </p:sp>
      <p:sp>
        <p:nvSpPr>
          <p:cNvPr id="3" name="Teksti kohatäide 2"/>
          <p:cNvSpPr>
            <a:spLocks noGrp="1"/>
          </p:cNvSpPr>
          <p:nvPr>
            <p:ph type="body" idx="1"/>
          </p:nvPr>
        </p:nvSpPr>
        <p:spPr>
          <a:xfrm>
            <a:off x="710903" y="2899313"/>
            <a:ext cx="7649607" cy="1496367"/>
          </a:xfrm>
        </p:spPr>
        <p:txBody>
          <a:bodyPr anchor="b"/>
          <a:lstStyle>
            <a:lvl1pPr marL="0" indent="0">
              <a:buNone/>
              <a:defRPr sz="2000">
                <a:solidFill>
                  <a:schemeClr val="tx1">
                    <a:tint val="75000"/>
                  </a:schemeClr>
                </a:solidFill>
              </a:defRPr>
            </a:lvl1pPr>
            <a:lvl2pPr marL="452490" indent="0">
              <a:buNone/>
              <a:defRPr sz="1800">
                <a:solidFill>
                  <a:schemeClr val="tx1">
                    <a:tint val="75000"/>
                  </a:schemeClr>
                </a:solidFill>
              </a:defRPr>
            </a:lvl2pPr>
            <a:lvl3pPr marL="904979" indent="0">
              <a:buNone/>
              <a:defRPr sz="1600">
                <a:solidFill>
                  <a:schemeClr val="tx1">
                    <a:tint val="75000"/>
                  </a:schemeClr>
                </a:solidFill>
              </a:defRPr>
            </a:lvl3pPr>
            <a:lvl4pPr marL="1357469" indent="0">
              <a:buNone/>
              <a:defRPr sz="1400">
                <a:solidFill>
                  <a:schemeClr val="tx1">
                    <a:tint val="75000"/>
                  </a:schemeClr>
                </a:solidFill>
              </a:defRPr>
            </a:lvl4pPr>
            <a:lvl5pPr marL="1809957" indent="0">
              <a:buNone/>
              <a:defRPr sz="1400">
                <a:solidFill>
                  <a:schemeClr val="tx1">
                    <a:tint val="75000"/>
                  </a:schemeClr>
                </a:solidFill>
              </a:defRPr>
            </a:lvl5pPr>
            <a:lvl6pPr marL="2262447" indent="0">
              <a:buNone/>
              <a:defRPr sz="1400">
                <a:solidFill>
                  <a:schemeClr val="tx1">
                    <a:tint val="75000"/>
                  </a:schemeClr>
                </a:solidFill>
              </a:defRPr>
            </a:lvl6pPr>
            <a:lvl7pPr marL="2714936" indent="0">
              <a:buNone/>
              <a:defRPr sz="1400">
                <a:solidFill>
                  <a:schemeClr val="tx1">
                    <a:tint val="75000"/>
                  </a:schemeClr>
                </a:solidFill>
              </a:defRPr>
            </a:lvl7pPr>
            <a:lvl8pPr marL="3167426" indent="0">
              <a:buNone/>
              <a:defRPr sz="1400">
                <a:solidFill>
                  <a:schemeClr val="tx1">
                    <a:tint val="75000"/>
                  </a:schemeClr>
                </a:solidFill>
              </a:defRPr>
            </a:lvl8pPr>
            <a:lvl9pPr marL="3619915" indent="0">
              <a:buNone/>
              <a:defRPr sz="1400">
                <a:solidFill>
                  <a:schemeClr val="tx1">
                    <a:tint val="75000"/>
                  </a:schemeClr>
                </a:solidFill>
              </a:defRPr>
            </a:lvl9pPr>
          </a:lstStyle>
          <a:p>
            <a:pPr lvl="0"/>
            <a:r>
              <a:rPr lang="et-EE" smtClean="0"/>
              <a:t>Klõpsake juhtslaidi teksti laadide redigeerimiseks</a:t>
            </a:r>
          </a:p>
        </p:txBody>
      </p:sp>
      <p:sp>
        <p:nvSpPr>
          <p:cNvPr id="4" name="Kuupäeva kohatäide 3"/>
          <p:cNvSpPr>
            <a:spLocks noGrp="1"/>
          </p:cNvSpPr>
          <p:nvPr>
            <p:ph type="dt" sz="half" idx="10"/>
          </p:nvPr>
        </p:nvSpPr>
        <p:spPr/>
        <p:txBody>
          <a:bodyPr/>
          <a:lstStyle/>
          <a:p>
            <a:pPr>
              <a:defRPr/>
            </a:pPr>
            <a:fld id="{05A176E5-D3D8-4F1A-AEAA-3FEF7FFA1D75}" type="datetime1">
              <a:rPr lang="et-EE" smtClean="0"/>
              <a:t>6.06.2016</a:t>
            </a:fld>
            <a:endParaRPr lang="et-EE"/>
          </a:p>
        </p:txBody>
      </p:sp>
      <p:sp>
        <p:nvSpPr>
          <p:cNvPr id="5" name="Jaluse kohatäide 4"/>
          <p:cNvSpPr>
            <a:spLocks noGrp="1"/>
          </p:cNvSpPr>
          <p:nvPr>
            <p:ph type="ftr" sz="quarter" idx="11"/>
          </p:nvPr>
        </p:nvSpPr>
        <p:spPr/>
        <p:txBody>
          <a:bodyPr/>
          <a:lstStyle/>
          <a:p>
            <a:pPr>
              <a:defRPr/>
            </a:pPr>
            <a:endParaRPr lang="et-EE"/>
          </a:p>
        </p:txBody>
      </p:sp>
      <p:sp>
        <p:nvSpPr>
          <p:cNvPr id="6" name="Slaidinumbri kohatäide 5"/>
          <p:cNvSpPr>
            <a:spLocks noGrp="1"/>
          </p:cNvSpPr>
          <p:nvPr>
            <p:ph type="sldNum" sz="quarter" idx="12"/>
          </p:nvPr>
        </p:nvSpPr>
        <p:spPr/>
        <p:txBody>
          <a:bodyPr/>
          <a:lstStyle/>
          <a:p>
            <a:pPr>
              <a:defRPr/>
            </a:pPr>
            <a:fld id="{5033DD40-B523-4141-9047-624D53DD18D8}" type="slidenum">
              <a:rPr lang="et-EE" smtClean="0"/>
              <a:pPr>
                <a:defRPr/>
              </a:pPr>
              <a:t>‹#›</a:t>
            </a:fld>
            <a:endParaRPr lang="et-E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 sisu">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t-EE" smtClean="0"/>
              <a:t>Klõpsake tiitlilaadi muutmiseks</a:t>
            </a:r>
            <a:endParaRPr lang="et-EE"/>
          </a:p>
        </p:txBody>
      </p:sp>
      <p:sp>
        <p:nvSpPr>
          <p:cNvPr id="3" name="Sisu kohatäide 2"/>
          <p:cNvSpPr>
            <a:spLocks noGrp="1"/>
          </p:cNvSpPr>
          <p:nvPr>
            <p:ph sz="half" idx="1"/>
          </p:nvPr>
        </p:nvSpPr>
        <p:spPr>
          <a:xfrm>
            <a:off x="442165" y="1591376"/>
            <a:ext cx="3910736" cy="450335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t-EE" smtClean="0"/>
              <a:t>Klõpsake juhtslaidi teksti laadide redigeerimiseks</a:t>
            </a:r>
          </a:p>
          <a:p>
            <a:pPr lvl="1"/>
            <a:r>
              <a:rPr lang="et-EE" smtClean="0"/>
              <a:t>Teine tase</a:t>
            </a:r>
          </a:p>
          <a:p>
            <a:pPr lvl="2"/>
            <a:r>
              <a:rPr lang="et-EE" smtClean="0"/>
              <a:t>Kolmas tase</a:t>
            </a:r>
          </a:p>
          <a:p>
            <a:pPr lvl="3"/>
            <a:r>
              <a:rPr lang="et-EE" smtClean="0"/>
              <a:t>Neljas tase</a:t>
            </a:r>
          </a:p>
          <a:p>
            <a:pPr lvl="4"/>
            <a:r>
              <a:rPr lang="et-EE" smtClean="0"/>
              <a:t>Viies tase</a:t>
            </a:r>
            <a:endParaRPr lang="et-EE"/>
          </a:p>
        </p:txBody>
      </p:sp>
      <p:sp>
        <p:nvSpPr>
          <p:cNvPr id="4" name="Sisu kohatäide 3"/>
          <p:cNvSpPr>
            <a:spLocks noGrp="1"/>
          </p:cNvSpPr>
          <p:nvPr>
            <p:ph sz="half" idx="2"/>
          </p:nvPr>
        </p:nvSpPr>
        <p:spPr>
          <a:xfrm>
            <a:off x="4502895" y="1591376"/>
            <a:ext cx="3912299" cy="450335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t-EE" smtClean="0"/>
              <a:t>Klõpsake juhtslaidi teksti laadide redigeerimiseks</a:t>
            </a:r>
          </a:p>
          <a:p>
            <a:pPr lvl="1"/>
            <a:r>
              <a:rPr lang="et-EE" smtClean="0"/>
              <a:t>Teine tase</a:t>
            </a:r>
          </a:p>
          <a:p>
            <a:pPr lvl="2"/>
            <a:r>
              <a:rPr lang="et-EE" smtClean="0"/>
              <a:t>Kolmas tase</a:t>
            </a:r>
          </a:p>
          <a:p>
            <a:pPr lvl="3"/>
            <a:r>
              <a:rPr lang="et-EE" smtClean="0"/>
              <a:t>Neljas tase</a:t>
            </a:r>
          </a:p>
          <a:p>
            <a:pPr lvl="4"/>
            <a:r>
              <a:rPr lang="et-EE" smtClean="0"/>
              <a:t>Viies tase</a:t>
            </a:r>
            <a:endParaRPr lang="et-EE"/>
          </a:p>
        </p:txBody>
      </p:sp>
      <p:sp>
        <p:nvSpPr>
          <p:cNvPr id="5" name="Kuupäeva kohatäide 4"/>
          <p:cNvSpPr>
            <a:spLocks noGrp="1"/>
          </p:cNvSpPr>
          <p:nvPr>
            <p:ph type="dt" sz="half" idx="10"/>
          </p:nvPr>
        </p:nvSpPr>
        <p:spPr/>
        <p:txBody>
          <a:bodyPr/>
          <a:lstStyle/>
          <a:p>
            <a:pPr>
              <a:defRPr/>
            </a:pPr>
            <a:fld id="{7D9EE0C2-9FFB-4DBF-B4E3-C63A6A51C186}" type="datetime1">
              <a:rPr lang="et-EE" smtClean="0"/>
              <a:t>6.06.2016</a:t>
            </a:fld>
            <a:endParaRPr lang="et-EE"/>
          </a:p>
        </p:txBody>
      </p:sp>
      <p:sp>
        <p:nvSpPr>
          <p:cNvPr id="6" name="Jaluse kohatäide 5"/>
          <p:cNvSpPr>
            <a:spLocks noGrp="1"/>
          </p:cNvSpPr>
          <p:nvPr>
            <p:ph type="ftr" sz="quarter" idx="11"/>
          </p:nvPr>
        </p:nvSpPr>
        <p:spPr/>
        <p:txBody>
          <a:bodyPr/>
          <a:lstStyle/>
          <a:p>
            <a:pPr>
              <a:defRPr/>
            </a:pPr>
            <a:endParaRPr lang="et-EE"/>
          </a:p>
        </p:txBody>
      </p:sp>
      <p:sp>
        <p:nvSpPr>
          <p:cNvPr id="7" name="Slaidinumbri kohatäide 6"/>
          <p:cNvSpPr>
            <a:spLocks noGrp="1"/>
          </p:cNvSpPr>
          <p:nvPr>
            <p:ph type="sldNum" sz="quarter" idx="12"/>
          </p:nvPr>
        </p:nvSpPr>
        <p:spPr/>
        <p:txBody>
          <a:bodyPr/>
          <a:lstStyle/>
          <a:p>
            <a:pPr>
              <a:defRPr/>
            </a:pPr>
            <a:fld id="{2A5C3B54-529E-4044-9A59-E3FE72E2D57D}" type="slidenum">
              <a:rPr lang="et-EE" smtClean="0"/>
              <a:pPr>
                <a:defRPr/>
              </a:pPr>
              <a:t>‹#›</a:t>
            </a:fld>
            <a:endParaRPr lang="et-E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õrdlus">
    <p:spTree>
      <p:nvGrpSpPr>
        <p:cNvPr id="1" name=""/>
        <p:cNvGrpSpPr/>
        <p:nvPr/>
      </p:nvGrpSpPr>
      <p:grpSpPr>
        <a:xfrm>
          <a:off x="0" y="0"/>
          <a:ext cx="0" cy="0"/>
          <a:chOff x="0" y="0"/>
          <a:chExt cx="0" cy="0"/>
        </a:xfrm>
      </p:grpSpPr>
      <p:sp>
        <p:nvSpPr>
          <p:cNvPr id="2" name="Pealkiri 1"/>
          <p:cNvSpPr>
            <a:spLocks noGrp="1"/>
          </p:cNvSpPr>
          <p:nvPr>
            <p:ph type="title"/>
          </p:nvPr>
        </p:nvSpPr>
        <p:spPr>
          <a:xfrm>
            <a:off x="449977" y="273939"/>
            <a:ext cx="8099584" cy="1140090"/>
          </a:xfrm>
        </p:spPr>
        <p:txBody>
          <a:bodyPr/>
          <a:lstStyle>
            <a:lvl1pPr>
              <a:defRPr/>
            </a:lvl1pPr>
          </a:lstStyle>
          <a:p>
            <a:r>
              <a:rPr lang="et-EE" smtClean="0"/>
              <a:t>Klõpsake tiitlilaadi muutmiseks</a:t>
            </a:r>
            <a:endParaRPr lang="et-EE"/>
          </a:p>
        </p:txBody>
      </p:sp>
      <p:sp>
        <p:nvSpPr>
          <p:cNvPr id="3" name="Teksti kohatäide 2"/>
          <p:cNvSpPr>
            <a:spLocks noGrp="1"/>
          </p:cNvSpPr>
          <p:nvPr>
            <p:ph type="body" idx="1"/>
          </p:nvPr>
        </p:nvSpPr>
        <p:spPr>
          <a:xfrm>
            <a:off x="449978" y="1531204"/>
            <a:ext cx="3976359" cy="638133"/>
          </a:xfrm>
        </p:spPr>
        <p:txBody>
          <a:bodyPr anchor="b"/>
          <a:lstStyle>
            <a:lvl1pPr marL="0" indent="0">
              <a:buNone/>
              <a:defRPr sz="2400" b="1"/>
            </a:lvl1pPr>
            <a:lvl2pPr marL="452490" indent="0">
              <a:buNone/>
              <a:defRPr sz="2000" b="1"/>
            </a:lvl2pPr>
            <a:lvl3pPr marL="904979" indent="0">
              <a:buNone/>
              <a:defRPr sz="1800" b="1"/>
            </a:lvl3pPr>
            <a:lvl4pPr marL="1357469" indent="0">
              <a:buNone/>
              <a:defRPr sz="1600" b="1"/>
            </a:lvl4pPr>
            <a:lvl5pPr marL="1809957" indent="0">
              <a:buNone/>
              <a:defRPr sz="1600" b="1"/>
            </a:lvl5pPr>
            <a:lvl6pPr marL="2262447" indent="0">
              <a:buNone/>
              <a:defRPr sz="1600" b="1"/>
            </a:lvl6pPr>
            <a:lvl7pPr marL="2714936" indent="0">
              <a:buNone/>
              <a:defRPr sz="1600" b="1"/>
            </a:lvl7pPr>
            <a:lvl8pPr marL="3167426" indent="0">
              <a:buNone/>
              <a:defRPr sz="1600" b="1"/>
            </a:lvl8pPr>
            <a:lvl9pPr marL="3619915" indent="0">
              <a:buNone/>
              <a:defRPr sz="1600" b="1"/>
            </a:lvl9pPr>
          </a:lstStyle>
          <a:p>
            <a:pPr lvl="0"/>
            <a:r>
              <a:rPr lang="et-EE" smtClean="0"/>
              <a:t>Klõpsake juhtslaidi teksti laadide redigeerimiseks</a:t>
            </a:r>
          </a:p>
        </p:txBody>
      </p:sp>
      <p:sp>
        <p:nvSpPr>
          <p:cNvPr id="4" name="Sisu kohatäide 3"/>
          <p:cNvSpPr>
            <a:spLocks noGrp="1"/>
          </p:cNvSpPr>
          <p:nvPr>
            <p:ph sz="half" idx="2"/>
          </p:nvPr>
        </p:nvSpPr>
        <p:spPr>
          <a:xfrm>
            <a:off x="449978" y="2169337"/>
            <a:ext cx="3976359" cy="394122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t-EE" smtClean="0"/>
              <a:t>Klõpsake juhtslaidi teksti laadide redigeerimiseks</a:t>
            </a:r>
          </a:p>
          <a:p>
            <a:pPr lvl="1"/>
            <a:r>
              <a:rPr lang="et-EE" smtClean="0"/>
              <a:t>Teine tase</a:t>
            </a:r>
          </a:p>
          <a:p>
            <a:pPr lvl="2"/>
            <a:r>
              <a:rPr lang="et-EE" smtClean="0"/>
              <a:t>Kolmas tase</a:t>
            </a:r>
          </a:p>
          <a:p>
            <a:pPr lvl="3"/>
            <a:r>
              <a:rPr lang="et-EE" smtClean="0"/>
              <a:t>Neljas tase</a:t>
            </a:r>
          </a:p>
          <a:p>
            <a:pPr lvl="4"/>
            <a:r>
              <a:rPr lang="et-EE" smtClean="0"/>
              <a:t>Viies tase</a:t>
            </a:r>
            <a:endParaRPr lang="et-EE"/>
          </a:p>
        </p:txBody>
      </p:sp>
      <p:sp>
        <p:nvSpPr>
          <p:cNvPr id="5" name="Teksti kohatäide 4"/>
          <p:cNvSpPr>
            <a:spLocks noGrp="1"/>
          </p:cNvSpPr>
          <p:nvPr>
            <p:ph type="body" sz="quarter" idx="3"/>
          </p:nvPr>
        </p:nvSpPr>
        <p:spPr>
          <a:xfrm>
            <a:off x="4571642" y="1531204"/>
            <a:ext cx="3977921" cy="638133"/>
          </a:xfrm>
        </p:spPr>
        <p:txBody>
          <a:bodyPr anchor="b"/>
          <a:lstStyle>
            <a:lvl1pPr marL="0" indent="0">
              <a:buNone/>
              <a:defRPr sz="2400" b="1"/>
            </a:lvl1pPr>
            <a:lvl2pPr marL="452490" indent="0">
              <a:buNone/>
              <a:defRPr sz="2000" b="1"/>
            </a:lvl2pPr>
            <a:lvl3pPr marL="904979" indent="0">
              <a:buNone/>
              <a:defRPr sz="1800" b="1"/>
            </a:lvl3pPr>
            <a:lvl4pPr marL="1357469" indent="0">
              <a:buNone/>
              <a:defRPr sz="1600" b="1"/>
            </a:lvl4pPr>
            <a:lvl5pPr marL="1809957" indent="0">
              <a:buNone/>
              <a:defRPr sz="1600" b="1"/>
            </a:lvl5pPr>
            <a:lvl6pPr marL="2262447" indent="0">
              <a:buNone/>
              <a:defRPr sz="1600" b="1"/>
            </a:lvl6pPr>
            <a:lvl7pPr marL="2714936" indent="0">
              <a:buNone/>
              <a:defRPr sz="1600" b="1"/>
            </a:lvl7pPr>
            <a:lvl8pPr marL="3167426" indent="0">
              <a:buNone/>
              <a:defRPr sz="1600" b="1"/>
            </a:lvl8pPr>
            <a:lvl9pPr marL="3619915" indent="0">
              <a:buNone/>
              <a:defRPr sz="1600" b="1"/>
            </a:lvl9pPr>
          </a:lstStyle>
          <a:p>
            <a:pPr lvl="0"/>
            <a:r>
              <a:rPr lang="et-EE" smtClean="0"/>
              <a:t>Klõpsake juhtslaidi teksti laadide redigeerimiseks</a:t>
            </a:r>
          </a:p>
        </p:txBody>
      </p:sp>
      <p:sp>
        <p:nvSpPr>
          <p:cNvPr id="6" name="Sisu kohatäide 5"/>
          <p:cNvSpPr>
            <a:spLocks noGrp="1"/>
          </p:cNvSpPr>
          <p:nvPr>
            <p:ph sz="quarter" idx="4"/>
          </p:nvPr>
        </p:nvSpPr>
        <p:spPr>
          <a:xfrm>
            <a:off x="4571642" y="2169337"/>
            <a:ext cx="3977921" cy="394122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t-EE" smtClean="0"/>
              <a:t>Klõpsake juhtslaidi teksti laadide redigeerimiseks</a:t>
            </a:r>
          </a:p>
          <a:p>
            <a:pPr lvl="1"/>
            <a:r>
              <a:rPr lang="et-EE" smtClean="0"/>
              <a:t>Teine tase</a:t>
            </a:r>
          </a:p>
          <a:p>
            <a:pPr lvl="2"/>
            <a:r>
              <a:rPr lang="et-EE" smtClean="0"/>
              <a:t>Kolmas tase</a:t>
            </a:r>
          </a:p>
          <a:p>
            <a:pPr lvl="3"/>
            <a:r>
              <a:rPr lang="et-EE" smtClean="0"/>
              <a:t>Neljas tase</a:t>
            </a:r>
          </a:p>
          <a:p>
            <a:pPr lvl="4"/>
            <a:r>
              <a:rPr lang="et-EE" smtClean="0"/>
              <a:t>Viies tase</a:t>
            </a:r>
            <a:endParaRPr lang="et-EE"/>
          </a:p>
        </p:txBody>
      </p:sp>
      <p:sp>
        <p:nvSpPr>
          <p:cNvPr id="7" name="Kuupäeva kohatäide 6"/>
          <p:cNvSpPr>
            <a:spLocks noGrp="1"/>
          </p:cNvSpPr>
          <p:nvPr>
            <p:ph type="dt" sz="half" idx="10"/>
          </p:nvPr>
        </p:nvSpPr>
        <p:spPr/>
        <p:txBody>
          <a:bodyPr/>
          <a:lstStyle/>
          <a:p>
            <a:pPr>
              <a:defRPr/>
            </a:pPr>
            <a:fld id="{1A2A899A-62C0-4EAB-9EAB-C4445DD23D33}" type="datetime1">
              <a:rPr lang="et-EE" smtClean="0"/>
              <a:t>6.06.2016</a:t>
            </a:fld>
            <a:endParaRPr lang="et-EE"/>
          </a:p>
        </p:txBody>
      </p:sp>
      <p:sp>
        <p:nvSpPr>
          <p:cNvPr id="8" name="Jaluse kohatäide 7"/>
          <p:cNvSpPr>
            <a:spLocks noGrp="1"/>
          </p:cNvSpPr>
          <p:nvPr>
            <p:ph type="ftr" sz="quarter" idx="11"/>
          </p:nvPr>
        </p:nvSpPr>
        <p:spPr/>
        <p:txBody>
          <a:bodyPr/>
          <a:lstStyle/>
          <a:p>
            <a:pPr>
              <a:defRPr/>
            </a:pPr>
            <a:endParaRPr lang="et-EE"/>
          </a:p>
        </p:txBody>
      </p:sp>
      <p:sp>
        <p:nvSpPr>
          <p:cNvPr id="9" name="Slaidinumbri kohatäide 8"/>
          <p:cNvSpPr>
            <a:spLocks noGrp="1"/>
          </p:cNvSpPr>
          <p:nvPr>
            <p:ph type="sldNum" sz="quarter" idx="12"/>
          </p:nvPr>
        </p:nvSpPr>
        <p:spPr/>
        <p:txBody>
          <a:bodyPr/>
          <a:lstStyle/>
          <a:p>
            <a:pPr>
              <a:defRPr/>
            </a:pPr>
            <a:fld id="{5DCC8096-EB25-4E3F-97C1-F6EB3A6B3A53}" type="slidenum">
              <a:rPr lang="et-EE" smtClean="0"/>
              <a:pPr>
                <a:defRPr/>
              </a:pPr>
              <a:t>‹#›</a:t>
            </a:fld>
            <a:endParaRPr lang="et-E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inult tiitel">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t-EE" smtClean="0"/>
              <a:t>Klõpsake tiitlilaadi muutmiseks</a:t>
            </a:r>
            <a:endParaRPr lang="et-EE"/>
          </a:p>
        </p:txBody>
      </p:sp>
      <p:sp>
        <p:nvSpPr>
          <p:cNvPr id="3" name="Kuupäeva kohatäide 2"/>
          <p:cNvSpPr>
            <a:spLocks noGrp="1"/>
          </p:cNvSpPr>
          <p:nvPr>
            <p:ph type="dt" sz="half" idx="10"/>
          </p:nvPr>
        </p:nvSpPr>
        <p:spPr/>
        <p:txBody>
          <a:bodyPr/>
          <a:lstStyle/>
          <a:p>
            <a:pPr>
              <a:defRPr/>
            </a:pPr>
            <a:fld id="{326D8C76-CAF1-456A-8000-1A885A1C383E}" type="datetime1">
              <a:rPr lang="et-EE" smtClean="0"/>
              <a:t>6.06.2016</a:t>
            </a:fld>
            <a:endParaRPr lang="et-EE"/>
          </a:p>
        </p:txBody>
      </p:sp>
      <p:sp>
        <p:nvSpPr>
          <p:cNvPr id="4" name="Jaluse kohatäide 3"/>
          <p:cNvSpPr>
            <a:spLocks noGrp="1"/>
          </p:cNvSpPr>
          <p:nvPr>
            <p:ph type="ftr" sz="quarter" idx="11"/>
          </p:nvPr>
        </p:nvSpPr>
        <p:spPr/>
        <p:txBody>
          <a:bodyPr/>
          <a:lstStyle/>
          <a:p>
            <a:pPr>
              <a:defRPr/>
            </a:pPr>
            <a:endParaRPr lang="et-EE"/>
          </a:p>
        </p:txBody>
      </p:sp>
      <p:sp>
        <p:nvSpPr>
          <p:cNvPr id="5" name="Slaidinumbri kohatäide 4"/>
          <p:cNvSpPr>
            <a:spLocks noGrp="1"/>
          </p:cNvSpPr>
          <p:nvPr>
            <p:ph type="sldNum" sz="quarter" idx="12"/>
          </p:nvPr>
        </p:nvSpPr>
        <p:spPr/>
        <p:txBody>
          <a:bodyPr/>
          <a:lstStyle/>
          <a:p>
            <a:pPr>
              <a:defRPr/>
            </a:pPr>
            <a:fld id="{DE10CAF7-132A-4B0C-B025-796F7FDF3ED8}" type="slidenum">
              <a:rPr lang="et-EE" smtClean="0"/>
              <a:pPr>
                <a:defRPr/>
              </a:pPr>
              <a:t>‹#›</a:t>
            </a:fld>
            <a:endParaRPr lang="et-E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ühi">
    <p:spTree>
      <p:nvGrpSpPr>
        <p:cNvPr id="1" name=""/>
        <p:cNvGrpSpPr/>
        <p:nvPr/>
      </p:nvGrpSpPr>
      <p:grpSpPr>
        <a:xfrm>
          <a:off x="0" y="0"/>
          <a:ext cx="0" cy="0"/>
          <a:chOff x="0" y="0"/>
          <a:chExt cx="0" cy="0"/>
        </a:xfrm>
      </p:grpSpPr>
      <p:sp>
        <p:nvSpPr>
          <p:cNvPr id="2" name="Kuupäeva kohatäide 1"/>
          <p:cNvSpPr>
            <a:spLocks noGrp="1"/>
          </p:cNvSpPr>
          <p:nvPr>
            <p:ph type="dt" sz="half" idx="10"/>
          </p:nvPr>
        </p:nvSpPr>
        <p:spPr/>
        <p:txBody>
          <a:bodyPr/>
          <a:lstStyle/>
          <a:p>
            <a:pPr>
              <a:defRPr/>
            </a:pPr>
            <a:fld id="{7987D325-BB4A-4C66-9C25-32DE6DA1E2FC}" type="datetime1">
              <a:rPr lang="et-EE" smtClean="0"/>
              <a:t>6.06.2016</a:t>
            </a:fld>
            <a:endParaRPr lang="et-EE"/>
          </a:p>
        </p:txBody>
      </p:sp>
      <p:sp>
        <p:nvSpPr>
          <p:cNvPr id="3" name="Jaluse kohatäide 2"/>
          <p:cNvSpPr>
            <a:spLocks noGrp="1"/>
          </p:cNvSpPr>
          <p:nvPr>
            <p:ph type="ftr" sz="quarter" idx="11"/>
          </p:nvPr>
        </p:nvSpPr>
        <p:spPr/>
        <p:txBody>
          <a:bodyPr/>
          <a:lstStyle/>
          <a:p>
            <a:pPr>
              <a:defRPr/>
            </a:pPr>
            <a:endParaRPr lang="et-EE"/>
          </a:p>
        </p:txBody>
      </p:sp>
      <p:sp>
        <p:nvSpPr>
          <p:cNvPr id="4" name="Slaidinumbri kohatäide 3"/>
          <p:cNvSpPr>
            <a:spLocks noGrp="1"/>
          </p:cNvSpPr>
          <p:nvPr>
            <p:ph type="sldNum" sz="quarter" idx="12"/>
          </p:nvPr>
        </p:nvSpPr>
        <p:spPr/>
        <p:txBody>
          <a:bodyPr/>
          <a:lstStyle/>
          <a:p>
            <a:pPr>
              <a:defRPr/>
            </a:pPr>
            <a:fld id="{EFD3DDBA-DB86-47B8-9C9F-39A5AD575C61}" type="slidenum">
              <a:rPr lang="et-EE" smtClean="0"/>
              <a:pPr>
                <a:defRPr/>
              </a:pPr>
              <a:t>‹#›</a:t>
            </a:fld>
            <a:endParaRPr lang="et-E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Pealdisega sisu">
    <p:spTree>
      <p:nvGrpSpPr>
        <p:cNvPr id="1" name=""/>
        <p:cNvGrpSpPr/>
        <p:nvPr/>
      </p:nvGrpSpPr>
      <p:grpSpPr>
        <a:xfrm>
          <a:off x="0" y="0"/>
          <a:ext cx="0" cy="0"/>
          <a:chOff x="0" y="0"/>
          <a:chExt cx="0" cy="0"/>
        </a:xfrm>
      </p:grpSpPr>
      <p:sp>
        <p:nvSpPr>
          <p:cNvPr id="2" name="Pealkiri 1"/>
          <p:cNvSpPr>
            <a:spLocks noGrp="1"/>
          </p:cNvSpPr>
          <p:nvPr>
            <p:ph type="title"/>
          </p:nvPr>
        </p:nvSpPr>
        <p:spPr>
          <a:xfrm>
            <a:off x="449977" y="272356"/>
            <a:ext cx="2960786" cy="1159091"/>
          </a:xfrm>
        </p:spPr>
        <p:txBody>
          <a:bodyPr anchor="b"/>
          <a:lstStyle>
            <a:lvl1pPr algn="l">
              <a:defRPr sz="2000" b="1"/>
            </a:lvl1pPr>
          </a:lstStyle>
          <a:p>
            <a:r>
              <a:rPr lang="et-EE" smtClean="0"/>
              <a:t>Klõpsake tiitlilaadi muutmiseks</a:t>
            </a:r>
            <a:endParaRPr lang="et-EE"/>
          </a:p>
        </p:txBody>
      </p:sp>
      <p:sp>
        <p:nvSpPr>
          <p:cNvPr id="3" name="Sisu kohatäide 2"/>
          <p:cNvSpPr>
            <a:spLocks noGrp="1"/>
          </p:cNvSpPr>
          <p:nvPr>
            <p:ph idx="1"/>
          </p:nvPr>
        </p:nvSpPr>
        <p:spPr>
          <a:xfrm>
            <a:off x="3518569" y="272355"/>
            <a:ext cx="5030992" cy="583821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t-EE" smtClean="0"/>
              <a:t>Klõpsake juhtslaidi teksti laadide redigeerimiseks</a:t>
            </a:r>
          </a:p>
          <a:p>
            <a:pPr lvl="1"/>
            <a:r>
              <a:rPr lang="et-EE" smtClean="0"/>
              <a:t>Teine tase</a:t>
            </a:r>
          </a:p>
          <a:p>
            <a:pPr lvl="2"/>
            <a:r>
              <a:rPr lang="et-EE" smtClean="0"/>
              <a:t>Kolmas tase</a:t>
            </a:r>
          </a:p>
          <a:p>
            <a:pPr lvl="3"/>
            <a:r>
              <a:rPr lang="et-EE" smtClean="0"/>
              <a:t>Neljas tase</a:t>
            </a:r>
          </a:p>
          <a:p>
            <a:pPr lvl="4"/>
            <a:r>
              <a:rPr lang="et-EE" smtClean="0"/>
              <a:t>Viies tase</a:t>
            </a:r>
            <a:endParaRPr lang="et-EE"/>
          </a:p>
        </p:txBody>
      </p:sp>
      <p:sp>
        <p:nvSpPr>
          <p:cNvPr id="4" name="Teksti kohatäide 3"/>
          <p:cNvSpPr>
            <a:spLocks noGrp="1"/>
          </p:cNvSpPr>
          <p:nvPr>
            <p:ph type="body" sz="half" idx="2"/>
          </p:nvPr>
        </p:nvSpPr>
        <p:spPr>
          <a:xfrm>
            <a:off x="449977" y="1431447"/>
            <a:ext cx="2960786" cy="4679119"/>
          </a:xfrm>
        </p:spPr>
        <p:txBody>
          <a:bodyPr/>
          <a:lstStyle>
            <a:lvl1pPr marL="0" indent="0">
              <a:buNone/>
              <a:defRPr sz="1400"/>
            </a:lvl1pPr>
            <a:lvl2pPr marL="452490" indent="0">
              <a:buNone/>
              <a:defRPr sz="1200"/>
            </a:lvl2pPr>
            <a:lvl3pPr marL="904979" indent="0">
              <a:buNone/>
              <a:defRPr sz="1000"/>
            </a:lvl3pPr>
            <a:lvl4pPr marL="1357469" indent="0">
              <a:buNone/>
              <a:defRPr sz="900"/>
            </a:lvl4pPr>
            <a:lvl5pPr marL="1809957" indent="0">
              <a:buNone/>
              <a:defRPr sz="900"/>
            </a:lvl5pPr>
            <a:lvl6pPr marL="2262447" indent="0">
              <a:buNone/>
              <a:defRPr sz="900"/>
            </a:lvl6pPr>
            <a:lvl7pPr marL="2714936" indent="0">
              <a:buNone/>
              <a:defRPr sz="900"/>
            </a:lvl7pPr>
            <a:lvl8pPr marL="3167426" indent="0">
              <a:buNone/>
              <a:defRPr sz="900"/>
            </a:lvl8pPr>
            <a:lvl9pPr marL="3619915" indent="0">
              <a:buNone/>
              <a:defRPr sz="900"/>
            </a:lvl9pPr>
          </a:lstStyle>
          <a:p>
            <a:pPr lvl="0"/>
            <a:r>
              <a:rPr lang="et-EE" smtClean="0"/>
              <a:t>Klõpsake juhtslaidi teksti laadide redigeerimiseks</a:t>
            </a:r>
          </a:p>
        </p:txBody>
      </p:sp>
      <p:sp>
        <p:nvSpPr>
          <p:cNvPr id="5" name="Kuupäeva kohatäide 4"/>
          <p:cNvSpPr>
            <a:spLocks noGrp="1"/>
          </p:cNvSpPr>
          <p:nvPr>
            <p:ph type="dt" sz="half" idx="10"/>
          </p:nvPr>
        </p:nvSpPr>
        <p:spPr/>
        <p:txBody>
          <a:bodyPr/>
          <a:lstStyle/>
          <a:p>
            <a:pPr>
              <a:defRPr/>
            </a:pPr>
            <a:fld id="{BCF1A2E0-0DA6-4093-BEBA-FD84808A44B4}" type="datetime1">
              <a:rPr lang="et-EE" smtClean="0"/>
              <a:t>6.06.2016</a:t>
            </a:fld>
            <a:endParaRPr lang="et-EE"/>
          </a:p>
        </p:txBody>
      </p:sp>
      <p:sp>
        <p:nvSpPr>
          <p:cNvPr id="6" name="Jaluse kohatäide 5"/>
          <p:cNvSpPr>
            <a:spLocks noGrp="1"/>
          </p:cNvSpPr>
          <p:nvPr>
            <p:ph type="ftr" sz="quarter" idx="11"/>
          </p:nvPr>
        </p:nvSpPr>
        <p:spPr/>
        <p:txBody>
          <a:bodyPr/>
          <a:lstStyle/>
          <a:p>
            <a:pPr>
              <a:defRPr/>
            </a:pPr>
            <a:endParaRPr lang="et-EE"/>
          </a:p>
        </p:txBody>
      </p:sp>
      <p:sp>
        <p:nvSpPr>
          <p:cNvPr id="7" name="Slaidinumbri kohatäide 6"/>
          <p:cNvSpPr>
            <a:spLocks noGrp="1"/>
          </p:cNvSpPr>
          <p:nvPr>
            <p:ph type="sldNum" sz="quarter" idx="12"/>
          </p:nvPr>
        </p:nvSpPr>
        <p:spPr/>
        <p:txBody>
          <a:bodyPr/>
          <a:lstStyle/>
          <a:p>
            <a:pPr>
              <a:defRPr/>
            </a:pPr>
            <a:fld id="{8FBE4B0B-CE41-446E-8F2F-0C7AF96684D7}" type="slidenum">
              <a:rPr lang="et-EE" smtClean="0"/>
              <a:pPr>
                <a:defRPr/>
              </a:pPr>
              <a:t>‹#›</a:t>
            </a:fld>
            <a:endParaRPr lang="et-E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ldiallkirjaga pilt">
    <p:spTree>
      <p:nvGrpSpPr>
        <p:cNvPr id="1" name=""/>
        <p:cNvGrpSpPr/>
        <p:nvPr/>
      </p:nvGrpSpPr>
      <p:grpSpPr>
        <a:xfrm>
          <a:off x="0" y="0"/>
          <a:ext cx="0" cy="0"/>
          <a:chOff x="0" y="0"/>
          <a:chExt cx="0" cy="0"/>
        </a:xfrm>
      </p:grpSpPr>
      <p:sp>
        <p:nvSpPr>
          <p:cNvPr id="2" name="Pealkiri 1"/>
          <p:cNvSpPr>
            <a:spLocks noGrp="1"/>
          </p:cNvSpPr>
          <p:nvPr>
            <p:ph type="title"/>
          </p:nvPr>
        </p:nvSpPr>
        <p:spPr>
          <a:xfrm>
            <a:off x="1763972" y="4788378"/>
            <a:ext cx="5399723" cy="565295"/>
          </a:xfrm>
        </p:spPr>
        <p:txBody>
          <a:bodyPr anchor="b"/>
          <a:lstStyle>
            <a:lvl1pPr algn="l">
              <a:defRPr sz="2000" b="1"/>
            </a:lvl1pPr>
          </a:lstStyle>
          <a:p>
            <a:r>
              <a:rPr lang="et-EE" smtClean="0"/>
              <a:t>Klõpsake tiitlilaadi muutmiseks</a:t>
            </a:r>
            <a:endParaRPr lang="et-EE"/>
          </a:p>
        </p:txBody>
      </p:sp>
      <p:sp>
        <p:nvSpPr>
          <p:cNvPr id="3" name="Pildi kohatäide 2"/>
          <p:cNvSpPr>
            <a:spLocks noGrp="1"/>
          </p:cNvSpPr>
          <p:nvPr>
            <p:ph type="pic" idx="1"/>
          </p:nvPr>
        </p:nvSpPr>
        <p:spPr>
          <a:xfrm>
            <a:off x="1763972" y="611216"/>
            <a:ext cx="5399723" cy="4104323"/>
          </a:xfrm>
        </p:spPr>
        <p:txBody>
          <a:bodyPr/>
          <a:lstStyle>
            <a:lvl1pPr marL="0" indent="0">
              <a:buNone/>
              <a:defRPr sz="3200"/>
            </a:lvl1pPr>
            <a:lvl2pPr marL="452490" indent="0">
              <a:buNone/>
              <a:defRPr sz="2800"/>
            </a:lvl2pPr>
            <a:lvl3pPr marL="904979" indent="0">
              <a:buNone/>
              <a:defRPr sz="2400"/>
            </a:lvl3pPr>
            <a:lvl4pPr marL="1357469" indent="0">
              <a:buNone/>
              <a:defRPr sz="2000"/>
            </a:lvl4pPr>
            <a:lvl5pPr marL="1809957" indent="0">
              <a:buNone/>
              <a:defRPr sz="2000"/>
            </a:lvl5pPr>
            <a:lvl6pPr marL="2262447" indent="0">
              <a:buNone/>
              <a:defRPr sz="2000"/>
            </a:lvl6pPr>
            <a:lvl7pPr marL="2714936" indent="0">
              <a:buNone/>
              <a:defRPr sz="2000"/>
            </a:lvl7pPr>
            <a:lvl8pPr marL="3167426" indent="0">
              <a:buNone/>
              <a:defRPr sz="2000"/>
            </a:lvl8pPr>
            <a:lvl9pPr marL="3619915" indent="0">
              <a:buNone/>
              <a:defRPr sz="2000"/>
            </a:lvl9pPr>
          </a:lstStyle>
          <a:p>
            <a:endParaRPr lang="et-EE"/>
          </a:p>
        </p:txBody>
      </p:sp>
      <p:sp>
        <p:nvSpPr>
          <p:cNvPr id="4" name="Teksti kohatäide 3"/>
          <p:cNvSpPr>
            <a:spLocks noGrp="1"/>
          </p:cNvSpPr>
          <p:nvPr>
            <p:ph type="body" sz="half" idx="2"/>
          </p:nvPr>
        </p:nvSpPr>
        <p:spPr>
          <a:xfrm>
            <a:off x="1763972" y="5353671"/>
            <a:ext cx="5399723" cy="802813"/>
          </a:xfrm>
        </p:spPr>
        <p:txBody>
          <a:bodyPr/>
          <a:lstStyle>
            <a:lvl1pPr marL="0" indent="0">
              <a:buNone/>
              <a:defRPr sz="1400"/>
            </a:lvl1pPr>
            <a:lvl2pPr marL="452490" indent="0">
              <a:buNone/>
              <a:defRPr sz="1200"/>
            </a:lvl2pPr>
            <a:lvl3pPr marL="904979" indent="0">
              <a:buNone/>
              <a:defRPr sz="1000"/>
            </a:lvl3pPr>
            <a:lvl4pPr marL="1357469" indent="0">
              <a:buNone/>
              <a:defRPr sz="900"/>
            </a:lvl4pPr>
            <a:lvl5pPr marL="1809957" indent="0">
              <a:buNone/>
              <a:defRPr sz="900"/>
            </a:lvl5pPr>
            <a:lvl6pPr marL="2262447" indent="0">
              <a:buNone/>
              <a:defRPr sz="900"/>
            </a:lvl6pPr>
            <a:lvl7pPr marL="2714936" indent="0">
              <a:buNone/>
              <a:defRPr sz="900"/>
            </a:lvl7pPr>
            <a:lvl8pPr marL="3167426" indent="0">
              <a:buNone/>
              <a:defRPr sz="900"/>
            </a:lvl8pPr>
            <a:lvl9pPr marL="3619915" indent="0">
              <a:buNone/>
              <a:defRPr sz="900"/>
            </a:lvl9pPr>
          </a:lstStyle>
          <a:p>
            <a:pPr lvl="0"/>
            <a:r>
              <a:rPr lang="et-EE" smtClean="0"/>
              <a:t>Klõpsake juhtslaidi teksti laadide redigeerimiseks</a:t>
            </a:r>
          </a:p>
        </p:txBody>
      </p:sp>
      <p:sp>
        <p:nvSpPr>
          <p:cNvPr id="5" name="Kuupäeva kohatäide 4"/>
          <p:cNvSpPr>
            <a:spLocks noGrp="1"/>
          </p:cNvSpPr>
          <p:nvPr>
            <p:ph type="dt" sz="half" idx="10"/>
          </p:nvPr>
        </p:nvSpPr>
        <p:spPr/>
        <p:txBody>
          <a:bodyPr/>
          <a:lstStyle/>
          <a:p>
            <a:pPr>
              <a:defRPr/>
            </a:pPr>
            <a:fld id="{1B267A61-94AD-4D67-B010-59161EE7AB71}" type="datetime1">
              <a:rPr lang="et-EE" smtClean="0"/>
              <a:t>6.06.2016</a:t>
            </a:fld>
            <a:endParaRPr lang="et-EE"/>
          </a:p>
        </p:txBody>
      </p:sp>
      <p:sp>
        <p:nvSpPr>
          <p:cNvPr id="6" name="Jaluse kohatäide 5"/>
          <p:cNvSpPr>
            <a:spLocks noGrp="1"/>
          </p:cNvSpPr>
          <p:nvPr>
            <p:ph type="ftr" sz="quarter" idx="11"/>
          </p:nvPr>
        </p:nvSpPr>
        <p:spPr/>
        <p:txBody>
          <a:bodyPr/>
          <a:lstStyle/>
          <a:p>
            <a:pPr>
              <a:defRPr/>
            </a:pPr>
            <a:endParaRPr lang="et-EE"/>
          </a:p>
        </p:txBody>
      </p:sp>
      <p:sp>
        <p:nvSpPr>
          <p:cNvPr id="7" name="Slaidinumbri kohatäide 6"/>
          <p:cNvSpPr>
            <a:spLocks noGrp="1"/>
          </p:cNvSpPr>
          <p:nvPr>
            <p:ph type="sldNum" sz="quarter" idx="12"/>
          </p:nvPr>
        </p:nvSpPr>
        <p:spPr/>
        <p:txBody>
          <a:bodyPr/>
          <a:lstStyle/>
          <a:p>
            <a:pPr>
              <a:defRPr/>
            </a:pPr>
            <a:fld id="{C3BC2D2B-38C3-4BFD-916C-403EA87911E3}" type="slidenum">
              <a:rPr lang="et-EE" smtClean="0"/>
              <a:pPr>
                <a:defRPr/>
              </a:pPr>
              <a:t>‹#›</a:t>
            </a:fld>
            <a:endParaRPr lang="et-E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ealkirja kohatäide 1"/>
          <p:cNvSpPr>
            <a:spLocks noGrp="1"/>
          </p:cNvSpPr>
          <p:nvPr>
            <p:ph type="title"/>
          </p:nvPr>
        </p:nvSpPr>
        <p:spPr>
          <a:xfrm>
            <a:off x="449977" y="273939"/>
            <a:ext cx="8099584" cy="1140090"/>
          </a:xfrm>
          <a:prstGeom prst="rect">
            <a:avLst/>
          </a:prstGeom>
        </p:spPr>
        <p:txBody>
          <a:bodyPr vert="horz" lIns="90497" tIns="45250" rIns="90497" bIns="45250" rtlCol="0" anchor="ctr">
            <a:normAutofit/>
          </a:bodyPr>
          <a:lstStyle/>
          <a:p>
            <a:r>
              <a:rPr lang="et-EE" smtClean="0"/>
              <a:t>Klõpsake tiitlilaadi muutmiseks</a:t>
            </a:r>
            <a:endParaRPr lang="et-EE"/>
          </a:p>
        </p:txBody>
      </p:sp>
      <p:sp>
        <p:nvSpPr>
          <p:cNvPr id="3" name="Teksti kohatäide 2"/>
          <p:cNvSpPr>
            <a:spLocks noGrp="1"/>
          </p:cNvSpPr>
          <p:nvPr>
            <p:ph type="body" idx="1"/>
          </p:nvPr>
        </p:nvSpPr>
        <p:spPr>
          <a:xfrm>
            <a:off x="449977" y="1596127"/>
            <a:ext cx="8099584" cy="4514439"/>
          </a:xfrm>
          <a:prstGeom prst="rect">
            <a:avLst/>
          </a:prstGeom>
        </p:spPr>
        <p:txBody>
          <a:bodyPr vert="horz" lIns="90497" tIns="45250" rIns="90497" bIns="45250" rtlCol="0">
            <a:normAutofit/>
          </a:bodyPr>
          <a:lstStyle/>
          <a:p>
            <a:pPr lvl="0"/>
            <a:r>
              <a:rPr lang="et-EE" smtClean="0"/>
              <a:t>Klõpsake juhtslaidi teksti laadide redigeerimiseks</a:t>
            </a:r>
          </a:p>
          <a:p>
            <a:pPr lvl="1"/>
            <a:r>
              <a:rPr lang="et-EE" smtClean="0"/>
              <a:t>Teine tase</a:t>
            </a:r>
          </a:p>
          <a:p>
            <a:pPr lvl="2"/>
            <a:r>
              <a:rPr lang="et-EE" smtClean="0"/>
              <a:t>Kolmas tase</a:t>
            </a:r>
          </a:p>
          <a:p>
            <a:pPr lvl="3"/>
            <a:r>
              <a:rPr lang="et-EE" smtClean="0"/>
              <a:t>Neljas tase</a:t>
            </a:r>
          </a:p>
          <a:p>
            <a:pPr lvl="4"/>
            <a:r>
              <a:rPr lang="et-EE" smtClean="0"/>
              <a:t>Viies tase</a:t>
            </a:r>
            <a:endParaRPr lang="et-EE"/>
          </a:p>
        </p:txBody>
      </p:sp>
      <p:sp>
        <p:nvSpPr>
          <p:cNvPr id="4" name="Kuupäeva kohatäide 3"/>
          <p:cNvSpPr>
            <a:spLocks noGrp="1"/>
          </p:cNvSpPr>
          <p:nvPr>
            <p:ph type="dt" sz="half" idx="2"/>
          </p:nvPr>
        </p:nvSpPr>
        <p:spPr>
          <a:xfrm>
            <a:off x="449977" y="6340167"/>
            <a:ext cx="2099892" cy="364195"/>
          </a:xfrm>
          <a:prstGeom prst="rect">
            <a:avLst/>
          </a:prstGeom>
        </p:spPr>
        <p:txBody>
          <a:bodyPr vert="horz" lIns="90497" tIns="45250" rIns="90497" bIns="45250" rtlCol="0" anchor="ctr"/>
          <a:lstStyle>
            <a:lvl1pPr algn="l">
              <a:defRPr sz="1200">
                <a:solidFill>
                  <a:schemeClr val="tx1">
                    <a:tint val="75000"/>
                  </a:schemeClr>
                </a:solidFill>
              </a:defRPr>
            </a:lvl1pPr>
          </a:lstStyle>
          <a:p>
            <a:pPr defTabSz="449263" fontAlgn="base" hangingPunct="0">
              <a:spcBef>
                <a:spcPct val="0"/>
              </a:spcBef>
              <a:spcAft>
                <a:spcPct val="0"/>
              </a:spcAft>
              <a:buClr>
                <a:srgbClr val="000000"/>
              </a:buClr>
              <a:buSzPct val="100000"/>
              <a:buFont typeface="Times New Roman" pitchFamily="18" charset="0"/>
              <a:buNone/>
              <a:defRPr/>
            </a:pPr>
            <a:fld id="{BBA9E466-9C7D-4B12-A785-FC120816F15D}" type="datetime1">
              <a:rPr lang="et-EE" smtClean="0"/>
              <a:t>6.06.2016</a:t>
            </a:fld>
            <a:endParaRPr lang="et-EE"/>
          </a:p>
        </p:txBody>
      </p:sp>
      <p:sp>
        <p:nvSpPr>
          <p:cNvPr id="5" name="Jaluse kohatäide 4"/>
          <p:cNvSpPr>
            <a:spLocks noGrp="1"/>
          </p:cNvSpPr>
          <p:nvPr>
            <p:ph type="ftr" sz="quarter" idx="3"/>
          </p:nvPr>
        </p:nvSpPr>
        <p:spPr>
          <a:xfrm>
            <a:off x="3074842" y="6340167"/>
            <a:ext cx="2849854" cy="364195"/>
          </a:xfrm>
          <a:prstGeom prst="rect">
            <a:avLst/>
          </a:prstGeom>
        </p:spPr>
        <p:txBody>
          <a:bodyPr vert="horz" lIns="90497" tIns="45250" rIns="90497" bIns="45250" rtlCol="0" anchor="ctr"/>
          <a:lstStyle>
            <a:lvl1pPr algn="ctr">
              <a:defRPr sz="1200">
                <a:solidFill>
                  <a:schemeClr val="tx1">
                    <a:tint val="75000"/>
                  </a:schemeClr>
                </a:solidFill>
              </a:defRPr>
            </a:lvl1pPr>
          </a:lstStyle>
          <a:p>
            <a:pPr defTabSz="449263" fontAlgn="base" hangingPunct="0">
              <a:spcBef>
                <a:spcPct val="0"/>
              </a:spcBef>
              <a:spcAft>
                <a:spcPct val="0"/>
              </a:spcAft>
              <a:buClr>
                <a:srgbClr val="000000"/>
              </a:buClr>
              <a:buSzPct val="100000"/>
              <a:buFont typeface="Times New Roman" pitchFamily="18" charset="0"/>
              <a:buNone/>
              <a:defRPr/>
            </a:pPr>
            <a:endParaRPr lang="et-EE"/>
          </a:p>
        </p:txBody>
      </p:sp>
      <p:sp>
        <p:nvSpPr>
          <p:cNvPr id="6" name="Slaidinumbri kohatäide 5"/>
          <p:cNvSpPr>
            <a:spLocks noGrp="1"/>
          </p:cNvSpPr>
          <p:nvPr>
            <p:ph type="sldNum" sz="quarter" idx="4"/>
          </p:nvPr>
        </p:nvSpPr>
        <p:spPr>
          <a:xfrm>
            <a:off x="6449669" y="6340167"/>
            <a:ext cx="2099892" cy="364195"/>
          </a:xfrm>
          <a:prstGeom prst="rect">
            <a:avLst/>
          </a:prstGeom>
        </p:spPr>
        <p:txBody>
          <a:bodyPr vert="horz" lIns="90497" tIns="45250" rIns="90497" bIns="45250" rtlCol="0" anchor="ctr"/>
          <a:lstStyle>
            <a:lvl1pPr algn="r">
              <a:defRPr sz="1200">
                <a:solidFill>
                  <a:schemeClr val="tx1">
                    <a:tint val="75000"/>
                  </a:schemeClr>
                </a:solidFill>
              </a:defRPr>
            </a:lvl1pPr>
          </a:lstStyle>
          <a:p>
            <a:pPr defTabSz="449263" fontAlgn="base" hangingPunct="0">
              <a:spcBef>
                <a:spcPct val="0"/>
              </a:spcBef>
              <a:spcAft>
                <a:spcPct val="0"/>
              </a:spcAft>
              <a:buClr>
                <a:srgbClr val="000000"/>
              </a:buClr>
              <a:buSzPct val="100000"/>
              <a:buFont typeface="Times New Roman" pitchFamily="18" charset="0"/>
              <a:buNone/>
              <a:defRPr/>
            </a:pPr>
            <a:fld id="{142EAEA3-64C7-492E-831B-FA1EB5BCB698}" type="slidenum">
              <a:rPr lang="et-EE" smtClean="0"/>
              <a:pPr defTabSz="449263" fontAlgn="base" hangingPunct="0">
                <a:spcBef>
                  <a:spcPct val="0"/>
                </a:spcBef>
                <a:spcAft>
                  <a:spcPct val="0"/>
                </a:spcAft>
                <a:buClr>
                  <a:srgbClr val="000000"/>
                </a:buClr>
                <a:buSzPct val="100000"/>
                <a:buFont typeface="Times New Roman" pitchFamily="18" charset="0"/>
                <a:buNone/>
                <a:defRPr/>
              </a:pPr>
              <a:t>‹#›</a:t>
            </a:fld>
            <a:endParaRPr lang="et-EE"/>
          </a:p>
        </p:txBody>
      </p:sp>
    </p:spTree>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Lst>
  <p:hf hdr="0" ftr="0"/>
  <p:txStyles>
    <p:titleStyle>
      <a:lvl1pPr algn="ctr" defTabSz="904979" rtl="0" eaLnBrk="1" latinLnBrk="0" hangingPunct="1">
        <a:spcBef>
          <a:spcPct val="0"/>
        </a:spcBef>
        <a:buNone/>
        <a:defRPr sz="4400" kern="1200">
          <a:solidFill>
            <a:schemeClr val="tx1"/>
          </a:solidFill>
          <a:latin typeface="+mj-lt"/>
          <a:ea typeface="+mj-ea"/>
          <a:cs typeface="+mj-cs"/>
        </a:defRPr>
      </a:lvl1pPr>
    </p:titleStyle>
    <p:bodyStyle>
      <a:lvl1pPr marL="339367" indent="-339367" algn="l" defTabSz="904979"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35296" indent="-282806" algn="l" defTabSz="904979"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31224" indent="-226245" algn="l" defTabSz="904979"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583714" indent="-226245" algn="l" defTabSz="904979"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36203" indent="-226245" algn="l" defTabSz="904979"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488692" indent="-226245" algn="l" defTabSz="904979"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41182" indent="-226245" algn="l" defTabSz="904979"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393671" indent="-226245" algn="l" defTabSz="904979"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46161" indent="-226245" algn="l" defTabSz="904979"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t-EE"/>
      </a:defPPr>
      <a:lvl1pPr marL="0" algn="l" defTabSz="904979" rtl="0" eaLnBrk="1" latinLnBrk="0" hangingPunct="1">
        <a:defRPr sz="1800" kern="1200">
          <a:solidFill>
            <a:schemeClr val="tx1"/>
          </a:solidFill>
          <a:latin typeface="+mn-lt"/>
          <a:ea typeface="+mn-ea"/>
          <a:cs typeface="+mn-cs"/>
        </a:defRPr>
      </a:lvl1pPr>
      <a:lvl2pPr marL="452490" algn="l" defTabSz="904979" rtl="0" eaLnBrk="1" latinLnBrk="0" hangingPunct="1">
        <a:defRPr sz="1800" kern="1200">
          <a:solidFill>
            <a:schemeClr val="tx1"/>
          </a:solidFill>
          <a:latin typeface="+mn-lt"/>
          <a:ea typeface="+mn-ea"/>
          <a:cs typeface="+mn-cs"/>
        </a:defRPr>
      </a:lvl2pPr>
      <a:lvl3pPr marL="904979" algn="l" defTabSz="904979" rtl="0" eaLnBrk="1" latinLnBrk="0" hangingPunct="1">
        <a:defRPr sz="1800" kern="1200">
          <a:solidFill>
            <a:schemeClr val="tx1"/>
          </a:solidFill>
          <a:latin typeface="+mn-lt"/>
          <a:ea typeface="+mn-ea"/>
          <a:cs typeface="+mn-cs"/>
        </a:defRPr>
      </a:lvl3pPr>
      <a:lvl4pPr marL="1357469" algn="l" defTabSz="904979" rtl="0" eaLnBrk="1" latinLnBrk="0" hangingPunct="1">
        <a:defRPr sz="1800" kern="1200">
          <a:solidFill>
            <a:schemeClr val="tx1"/>
          </a:solidFill>
          <a:latin typeface="+mn-lt"/>
          <a:ea typeface="+mn-ea"/>
          <a:cs typeface="+mn-cs"/>
        </a:defRPr>
      </a:lvl4pPr>
      <a:lvl5pPr marL="1809957" algn="l" defTabSz="904979" rtl="0" eaLnBrk="1" latinLnBrk="0" hangingPunct="1">
        <a:defRPr sz="1800" kern="1200">
          <a:solidFill>
            <a:schemeClr val="tx1"/>
          </a:solidFill>
          <a:latin typeface="+mn-lt"/>
          <a:ea typeface="+mn-ea"/>
          <a:cs typeface="+mn-cs"/>
        </a:defRPr>
      </a:lvl5pPr>
      <a:lvl6pPr marL="2262447" algn="l" defTabSz="904979" rtl="0" eaLnBrk="1" latinLnBrk="0" hangingPunct="1">
        <a:defRPr sz="1800" kern="1200">
          <a:solidFill>
            <a:schemeClr val="tx1"/>
          </a:solidFill>
          <a:latin typeface="+mn-lt"/>
          <a:ea typeface="+mn-ea"/>
          <a:cs typeface="+mn-cs"/>
        </a:defRPr>
      </a:lvl6pPr>
      <a:lvl7pPr marL="2714936" algn="l" defTabSz="904979" rtl="0" eaLnBrk="1" latinLnBrk="0" hangingPunct="1">
        <a:defRPr sz="1800" kern="1200">
          <a:solidFill>
            <a:schemeClr val="tx1"/>
          </a:solidFill>
          <a:latin typeface="+mn-lt"/>
          <a:ea typeface="+mn-ea"/>
          <a:cs typeface="+mn-cs"/>
        </a:defRPr>
      </a:lvl7pPr>
      <a:lvl8pPr marL="3167426" algn="l" defTabSz="904979" rtl="0" eaLnBrk="1" latinLnBrk="0" hangingPunct="1">
        <a:defRPr sz="1800" kern="1200">
          <a:solidFill>
            <a:schemeClr val="tx1"/>
          </a:solidFill>
          <a:latin typeface="+mn-lt"/>
          <a:ea typeface="+mn-ea"/>
          <a:cs typeface="+mn-cs"/>
        </a:defRPr>
      </a:lvl8pPr>
      <a:lvl9pPr marL="3619915" algn="l" defTabSz="904979"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84D1"/>
        </a:solidFill>
        <a:effectLst/>
      </p:bgPr>
    </p:bg>
    <p:spTree>
      <p:nvGrpSpPr>
        <p:cNvPr id="1" name=""/>
        <p:cNvGrpSpPr/>
        <p:nvPr/>
      </p:nvGrpSpPr>
      <p:grpSpPr>
        <a:xfrm>
          <a:off x="0" y="0"/>
          <a:ext cx="0" cy="0"/>
          <a:chOff x="0" y="0"/>
          <a:chExt cx="0" cy="0"/>
        </a:xfrm>
      </p:grpSpPr>
      <p:graphicFrame>
        <p:nvGraphicFramePr>
          <p:cNvPr id="4097" name="Group 1"/>
          <p:cNvGraphicFramePr>
            <a:graphicFrameLocks noGrp="1"/>
          </p:cNvGraphicFramePr>
          <p:nvPr/>
        </p:nvGraphicFramePr>
        <p:xfrm>
          <a:off x="0" y="0"/>
          <a:ext cx="9002713" cy="1800225"/>
        </p:xfrm>
        <a:graphic>
          <a:graphicData uri="http://schemas.openxmlformats.org/drawingml/2006/table">
            <a:tbl>
              <a:tblPr/>
              <a:tblGrid>
                <a:gridCol w="9002713"/>
              </a:tblGrid>
              <a:tr h="1800225">
                <a:tc>
                  <a:txBody>
                    <a:bodyPr/>
                    <a:lstStyle/>
                    <a:p>
                      <a:pPr marL="0" marR="0" lvl="0" indent="0" algn="ctr" defTabSz="449263" rtl="0" eaLnBrk="1" fontAlgn="base" latinLnBrk="0" hangingPunct="0">
                        <a:lnSpc>
                          <a:spcPct val="110000"/>
                        </a:lnSpc>
                        <a:spcBef>
                          <a:spcPct val="0"/>
                        </a:spcBef>
                        <a:spcAft>
                          <a:spcPct val="0"/>
                        </a:spcAft>
                        <a:buClr>
                          <a:srgbClr val="000000"/>
                        </a:buClr>
                        <a:buSzPct val="100000"/>
                        <a:buFont typeface="Times New Roman" pitchFamily="18" charset="0"/>
                        <a:buNone/>
                        <a:tabLst>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 pos="7637463" algn="l"/>
                          <a:tab pos="8086725" algn="l"/>
                          <a:tab pos="8535988" algn="l"/>
                          <a:tab pos="8985250" algn="l"/>
                        </a:tabLst>
                      </a:pPr>
                      <a:endParaRPr kumimoji="0" lang="et-EE" sz="1800" b="0" i="0" u="none" strike="noStrike" cap="none" normalizeH="0" baseline="0" dirty="0" smtClean="0">
                        <a:ln>
                          <a:noFill/>
                        </a:ln>
                        <a:solidFill>
                          <a:srgbClr val="000000"/>
                        </a:solidFill>
                        <a:effectLst/>
                        <a:latin typeface="Roboto Condensed"/>
                        <a:ea typeface="Microsoft YaHei" pitchFamily="34" charset="-122"/>
                      </a:endParaRPr>
                    </a:p>
                  </a:txBody>
                  <a:tcPr marL="90000" marR="90000" marT="46800" marB="46800" horzOverflow="overflow">
                    <a:lnL>
                      <a:noFill/>
                    </a:lnL>
                    <a:lnR>
                      <a:noFill/>
                    </a:lnR>
                    <a:lnT>
                      <a:noFill/>
                    </a:lnT>
                    <a:lnB>
                      <a:noFill/>
                    </a:lnB>
                    <a:lnTlToBr>
                      <a:noFill/>
                    </a:lnTlToBr>
                    <a:lnBlToTr>
                      <a:noFill/>
                    </a:lnBlToTr>
                    <a:solidFill>
                      <a:srgbClr val="FFFFFF"/>
                    </a:solidFill>
                  </a:tcPr>
                </a:tc>
              </a:tr>
            </a:tbl>
          </a:graphicData>
        </a:graphic>
      </p:graphicFrame>
      <p:sp>
        <p:nvSpPr>
          <p:cNvPr id="2052" name="Rectangle 3"/>
          <p:cNvSpPr>
            <a:spLocks noGrp="1" noChangeArrowheads="1"/>
          </p:cNvSpPr>
          <p:nvPr>
            <p:ph type="title"/>
          </p:nvPr>
        </p:nvSpPr>
        <p:spPr>
          <a:xfrm>
            <a:off x="1403349" y="2340149"/>
            <a:ext cx="7199313" cy="1800225"/>
          </a:xfrm>
          <a:noFill/>
        </p:spPr>
        <p:txBody>
          <a:bodyPr tIns="86184" anchor="t">
            <a:normAutofit fontScale="90000"/>
          </a:bodyPr>
          <a:lstStyle/>
          <a:p>
            <a:pPr>
              <a:tabLst>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Lst>
            </a:pPr>
            <a:r>
              <a:rPr lang="et-EE" altLang="et-EE" sz="3600" dirty="0" smtClean="0">
                <a:solidFill>
                  <a:schemeClr val="bg1"/>
                </a:solidFill>
              </a:rPr>
              <a:t>Maanteeameti liiklusregistri teenuste reform</a:t>
            </a:r>
            <a:r>
              <a:rPr lang="et-EE" altLang="et-EE" sz="5600" dirty="0" smtClean="0">
                <a:solidFill>
                  <a:schemeClr val="bg1"/>
                </a:solidFill>
              </a:rPr>
              <a:t/>
            </a:r>
            <a:br>
              <a:rPr lang="et-EE" altLang="et-EE" sz="5600" dirty="0" smtClean="0">
                <a:solidFill>
                  <a:schemeClr val="bg1"/>
                </a:solidFill>
              </a:rPr>
            </a:br>
            <a:r>
              <a:rPr lang="et-EE" altLang="et-EE" sz="5600" dirty="0" smtClean="0">
                <a:solidFill>
                  <a:schemeClr val="bg1"/>
                </a:solidFill>
              </a:rPr>
              <a:t/>
            </a:r>
            <a:br>
              <a:rPr lang="et-EE" altLang="et-EE" sz="5600" dirty="0" smtClean="0">
                <a:solidFill>
                  <a:schemeClr val="bg1"/>
                </a:solidFill>
              </a:rPr>
            </a:br>
            <a:endParaRPr lang="et-EE" altLang="et-EE" sz="2000" dirty="0" smtClean="0">
              <a:solidFill>
                <a:schemeClr val="bg1"/>
              </a:solidFill>
            </a:endParaRPr>
          </a:p>
        </p:txBody>
      </p:sp>
      <p:pic>
        <p:nvPicPr>
          <p:cNvPr id="2054" name="Pilt 8" descr="0_maantee_3lovi_est.png"/>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66713" y="215900"/>
            <a:ext cx="3465512" cy="1385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Kuupäeva kohatäide 1"/>
          <p:cNvSpPr>
            <a:spLocks noGrp="1"/>
          </p:cNvSpPr>
          <p:nvPr>
            <p:ph type="dt" sz="half" idx="10"/>
          </p:nvPr>
        </p:nvSpPr>
        <p:spPr/>
        <p:txBody>
          <a:bodyPr/>
          <a:lstStyle/>
          <a:p>
            <a:pPr>
              <a:defRPr/>
            </a:pPr>
            <a:fld id="{CA024EC6-6411-4B90-A12A-BE548DC8376B}" type="datetime1">
              <a:rPr lang="et-EE" smtClean="0"/>
              <a:t>6.06.2016</a:t>
            </a:fld>
            <a:endParaRPr lang="et-EE"/>
          </a:p>
        </p:txBody>
      </p:sp>
      <p:sp>
        <p:nvSpPr>
          <p:cNvPr id="3" name="Slaidinumbri kohatäide 2"/>
          <p:cNvSpPr>
            <a:spLocks noGrp="1"/>
          </p:cNvSpPr>
          <p:nvPr>
            <p:ph type="sldNum" sz="quarter" idx="12"/>
          </p:nvPr>
        </p:nvSpPr>
        <p:spPr/>
        <p:txBody>
          <a:bodyPr/>
          <a:lstStyle/>
          <a:p>
            <a:pPr>
              <a:defRPr/>
            </a:pPr>
            <a:fld id="{68180266-B28A-4581-9433-09031FA26A94}" type="slidenum">
              <a:rPr lang="et-EE" smtClean="0"/>
              <a:pPr>
                <a:defRPr/>
              </a:pPr>
              <a:t>1</a:t>
            </a:fld>
            <a:endParaRPr lang="et-EE" dirty="0"/>
          </a:p>
        </p:txBody>
      </p:sp>
    </p:spTree>
    <p:extLst>
      <p:ext uri="{BB962C8B-B14F-4D97-AF65-F5344CB8AC3E}">
        <p14:creationId xmlns:p14="http://schemas.microsoft.com/office/powerpoint/2010/main" val="1051609623"/>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9977" y="273939"/>
            <a:ext cx="8099584" cy="482034"/>
          </a:xfrm>
        </p:spPr>
        <p:txBody>
          <a:bodyPr>
            <a:normAutofit fontScale="90000"/>
          </a:bodyPr>
          <a:lstStyle/>
          <a:p>
            <a:r>
              <a:rPr lang="et-EE" sz="3200" dirty="0" smtClean="0"/>
              <a:t>Sõidukite seotud toimingud kokku MNT</a:t>
            </a:r>
            <a:endParaRPr lang="et-EE" sz="3200" dirty="0"/>
          </a:p>
        </p:txBody>
      </p:sp>
      <p:pic>
        <p:nvPicPr>
          <p:cNvPr id="3074" name="Picture 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1187401" y="928730"/>
            <a:ext cx="6408712" cy="51815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6"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884145" y="5220469"/>
            <a:ext cx="581025" cy="8096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0730780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t-EE" sz="3200" dirty="0"/>
              <a:t>Sõidukite seotud toimingud kokku </a:t>
            </a:r>
            <a:r>
              <a:rPr lang="et-EE" sz="3200" dirty="0" smtClean="0"/>
              <a:t>e-teenindus</a:t>
            </a:r>
            <a:endParaRPr lang="et-EE" sz="3200" dirty="0"/>
          </a:p>
        </p:txBody>
      </p:sp>
      <p:pic>
        <p:nvPicPr>
          <p:cNvPr id="4098" name="Picture 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2616371" y="1595438"/>
            <a:ext cx="3766796" cy="4514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0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92057" y="5292477"/>
            <a:ext cx="581025" cy="8096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43852505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084D1"/>
        </a:solidFill>
        <a:effectLst/>
      </p:bgPr>
    </p:bg>
    <p:spTree>
      <p:nvGrpSpPr>
        <p:cNvPr id="1" name=""/>
        <p:cNvGrpSpPr/>
        <p:nvPr/>
      </p:nvGrpSpPr>
      <p:grpSpPr>
        <a:xfrm>
          <a:off x="0" y="0"/>
          <a:ext cx="0" cy="0"/>
          <a:chOff x="0" y="0"/>
          <a:chExt cx="0" cy="0"/>
        </a:xfrm>
      </p:grpSpPr>
      <p:graphicFrame>
        <p:nvGraphicFramePr>
          <p:cNvPr id="10241" name="Group 1"/>
          <p:cNvGraphicFramePr>
            <a:graphicFrameLocks noGrp="1"/>
          </p:cNvGraphicFramePr>
          <p:nvPr/>
        </p:nvGraphicFramePr>
        <p:xfrm>
          <a:off x="0" y="0"/>
          <a:ext cx="9002713" cy="1800225"/>
        </p:xfrm>
        <a:graphic>
          <a:graphicData uri="http://schemas.openxmlformats.org/drawingml/2006/table">
            <a:tbl>
              <a:tblPr/>
              <a:tblGrid>
                <a:gridCol w="9002713"/>
              </a:tblGrid>
              <a:tr h="1800225">
                <a:tc>
                  <a:txBody>
                    <a:bodyPr/>
                    <a:lstStyle/>
                    <a:p>
                      <a:pPr marL="0" marR="0" lvl="0" indent="0" algn="ctr" defTabSz="449263" rtl="0" eaLnBrk="1" fontAlgn="base" latinLnBrk="0" hangingPunct="0">
                        <a:lnSpc>
                          <a:spcPct val="110000"/>
                        </a:lnSpc>
                        <a:spcBef>
                          <a:spcPct val="0"/>
                        </a:spcBef>
                        <a:spcAft>
                          <a:spcPct val="0"/>
                        </a:spcAft>
                        <a:buClr>
                          <a:srgbClr val="000000"/>
                        </a:buClr>
                        <a:buSzPct val="100000"/>
                        <a:buFont typeface="Times New Roman" pitchFamily="18" charset="0"/>
                        <a:buNone/>
                        <a:tabLst>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 pos="7637463" algn="l"/>
                          <a:tab pos="8086725" algn="l"/>
                          <a:tab pos="8535988" algn="l"/>
                          <a:tab pos="8985250" algn="l"/>
                        </a:tabLst>
                      </a:pPr>
                      <a:endParaRPr kumimoji="0" lang="et-EE" sz="1800" b="0" i="0" u="none" strike="noStrike" cap="none" normalizeH="0" baseline="0" dirty="0" smtClean="0">
                        <a:ln>
                          <a:noFill/>
                        </a:ln>
                        <a:solidFill>
                          <a:srgbClr val="000000"/>
                        </a:solidFill>
                        <a:effectLst/>
                        <a:latin typeface="Roboto Condensed"/>
                        <a:ea typeface="Microsoft YaHei" pitchFamily="34" charset="-122"/>
                      </a:endParaRPr>
                    </a:p>
                  </a:txBody>
                  <a:tcPr marL="90000" marR="90000" marT="46800" marB="46800" horzOverflow="overflow">
                    <a:lnL>
                      <a:noFill/>
                    </a:lnL>
                    <a:lnR>
                      <a:noFill/>
                    </a:lnR>
                    <a:lnT>
                      <a:noFill/>
                    </a:lnT>
                    <a:lnB>
                      <a:noFill/>
                    </a:lnB>
                    <a:lnTlToBr>
                      <a:noFill/>
                    </a:lnTlToBr>
                    <a:lnBlToTr>
                      <a:noFill/>
                    </a:lnBlToTr>
                    <a:solidFill>
                      <a:srgbClr val="FFFFFF"/>
                    </a:solidFill>
                  </a:tcPr>
                </a:tc>
              </a:tr>
            </a:tbl>
          </a:graphicData>
        </a:graphic>
      </p:graphicFrame>
      <p:sp>
        <p:nvSpPr>
          <p:cNvPr id="11269" name="Rectangle 4"/>
          <p:cNvSpPr>
            <a:spLocks noGrp="1" noChangeArrowheads="1"/>
          </p:cNvSpPr>
          <p:nvPr>
            <p:ph type="title"/>
          </p:nvPr>
        </p:nvSpPr>
        <p:spPr>
          <a:xfrm>
            <a:off x="1403350" y="2339975"/>
            <a:ext cx="2447925" cy="612775"/>
          </a:xfrm>
        </p:spPr>
        <p:txBody>
          <a:bodyPr tIns="81648" anchor="t">
            <a:normAutofit fontScale="90000"/>
          </a:bodyPr>
          <a:lstStyle/>
          <a:p>
            <a:pPr eaLnBrk="1">
              <a:tabLst>
                <a:tab pos="449263" algn="l"/>
                <a:tab pos="898525" algn="l"/>
                <a:tab pos="1347788" algn="l"/>
                <a:tab pos="1797050" algn="l"/>
                <a:tab pos="2246313" algn="l"/>
              </a:tabLst>
            </a:pPr>
            <a:r>
              <a:rPr lang="et-EE" altLang="et-EE" sz="5400" dirty="0" smtClean="0">
                <a:solidFill>
                  <a:srgbClr val="FFFFFF"/>
                </a:solidFill>
              </a:rPr>
              <a:t>Aitäh!</a:t>
            </a:r>
          </a:p>
        </p:txBody>
      </p:sp>
      <p:sp>
        <p:nvSpPr>
          <p:cNvPr id="11270" name="Text Box 5"/>
          <p:cNvSpPr txBox="1">
            <a:spLocks noChangeArrowheads="1"/>
          </p:cNvSpPr>
          <p:nvPr/>
        </p:nvSpPr>
        <p:spPr bwMode="auto">
          <a:xfrm>
            <a:off x="1403350" y="3419475"/>
            <a:ext cx="7199313" cy="1717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0" rIns="0" bIns="0"/>
          <a:lstStyle>
            <a:lvl1pPr eaLnBrk="0">
              <a:tabLst>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Lst>
              <a:defRPr>
                <a:solidFill>
                  <a:schemeClr val="tx1"/>
                </a:solidFill>
                <a:latin typeface="Roboto Condensed"/>
                <a:ea typeface="Microsoft YaHei" pitchFamily="34" charset="-122"/>
              </a:defRPr>
            </a:lvl1pPr>
            <a:lvl2pPr eaLnBrk="0">
              <a:tabLst>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Lst>
              <a:defRPr>
                <a:solidFill>
                  <a:schemeClr val="tx1"/>
                </a:solidFill>
                <a:latin typeface="Roboto Condensed"/>
                <a:ea typeface="Microsoft YaHei" pitchFamily="34" charset="-122"/>
              </a:defRPr>
            </a:lvl2pPr>
            <a:lvl3pPr eaLnBrk="0">
              <a:tabLst>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Lst>
              <a:defRPr>
                <a:solidFill>
                  <a:schemeClr val="tx1"/>
                </a:solidFill>
                <a:latin typeface="Roboto Condensed"/>
                <a:ea typeface="Microsoft YaHei" pitchFamily="34" charset="-122"/>
              </a:defRPr>
            </a:lvl3pPr>
            <a:lvl4pPr eaLnBrk="0">
              <a:tabLst>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Lst>
              <a:defRPr>
                <a:solidFill>
                  <a:schemeClr val="tx1"/>
                </a:solidFill>
                <a:latin typeface="Roboto Condensed"/>
                <a:ea typeface="Microsoft YaHei" pitchFamily="34" charset="-122"/>
              </a:defRPr>
            </a:lvl4pPr>
            <a:lvl5pPr eaLnBrk="0">
              <a:tabLst>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Lst>
              <a:defRPr>
                <a:solidFill>
                  <a:schemeClr val="tx1"/>
                </a:solidFill>
                <a:latin typeface="Roboto Condensed"/>
                <a:ea typeface="Microsoft YaHei" pitchFamily="34" charset="-122"/>
              </a:defRPr>
            </a:lvl5pPr>
            <a:lvl6pPr marL="2514600" indent="-228600" defTabSz="449263" eaLnBrk="0" fontAlgn="base" hangingPunct="0">
              <a:lnSpc>
                <a:spcPct val="110000"/>
              </a:lnSpc>
              <a:spcBef>
                <a:spcPct val="0"/>
              </a:spcBef>
              <a:spcAft>
                <a:spcPct val="0"/>
              </a:spcAft>
              <a:buClr>
                <a:srgbClr val="000000"/>
              </a:buClr>
              <a:buSzPct val="100000"/>
              <a:buFont typeface="Times New Roman" pitchFamily="18" charset="0"/>
              <a:tabLst>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Lst>
              <a:defRPr>
                <a:solidFill>
                  <a:schemeClr val="tx1"/>
                </a:solidFill>
                <a:latin typeface="Roboto Condensed"/>
                <a:ea typeface="Microsoft YaHei" pitchFamily="34" charset="-122"/>
              </a:defRPr>
            </a:lvl6pPr>
            <a:lvl7pPr marL="2971800" indent="-228600" defTabSz="449263" eaLnBrk="0" fontAlgn="base" hangingPunct="0">
              <a:lnSpc>
                <a:spcPct val="110000"/>
              </a:lnSpc>
              <a:spcBef>
                <a:spcPct val="0"/>
              </a:spcBef>
              <a:spcAft>
                <a:spcPct val="0"/>
              </a:spcAft>
              <a:buClr>
                <a:srgbClr val="000000"/>
              </a:buClr>
              <a:buSzPct val="100000"/>
              <a:buFont typeface="Times New Roman" pitchFamily="18" charset="0"/>
              <a:tabLst>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Lst>
              <a:defRPr>
                <a:solidFill>
                  <a:schemeClr val="tx1"/>
                </a:solidFill>
                <a:latin typeface="Roboto Condensed"/>
                <a:ea typeface="Microsoft YaHei" pitchFamily="34" charset="-122"/>
              </a:defRPr>
            </a:lvl7pPr>
            <a:lvl8pPr marL="3429000" indent="-228600" defTabSz="449263" eaLnBrk="0" fontAlgn="base" hangingPunct="0">
              <a:lnSpc>
                <a:spcPct val="110000"/>
              </a:lnSpc>
              <a:spcBef>
                <a:spcPct val="0"/>
              </a:spcBef>
              <a:spcAft>
                <a:spcPct val="0"/>
              </a:spcAft>
              <a:buClr>
                <a:srgbClr val="000000"/>
              </a:buClr>
              <a:buSzPct val="100000"/>
              <a:buFont typeface="Times New Roman" pitchFamily="18" charset="0"/>
              <a:tabLst>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Lst>
              <a:defRPr>
                <a:solidFill>
                  <a:schemeClr val="tx1"/>
                </a:solidFill>
                <a:latin typeface="Roboto Condensed"/>
                <a:ea typeface="Microsoft YaHei" pitchFamily="34" charset="-122"/>
              </a:defRPr>
            </a:lvl8pPr>
            <a:lvl9pPr marL="3886200" indent="-228600" defTabSz="449263" eaLnBrk="0" fontAlgn="base" hangingPunct="0">
              <a:lnSpc>
                <a:spcPct val="110000"/>
              </a:lnSpc>
              <a:spcBef>
                <a:spcPct val="0"/>
              </a:spcBef>
              <a:spcAft>
                <a:spcPct val="0"/>
              </a:spcAft>
              <a:buClr>
                <a:srgbClr val="000000"/>
              </a:buClr>
              <a:buSzPct val="100000"/>
              <a:buFont typeface="Times New Roman" pitchFamily="18" charset="0"/>
              <a:tabLst>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Lst>
              <a:defRPr>
                <a:solidFill>
                  <a:schemeClr val="tx1"/>
                </a:solidFill>
                <a:latin typeface="Roboto Condensed"/>
                <a:ea typeface="Microsoft YaHei" pitchFamily="34" charset="-122"/>
              </a:defRPr>
            </a:lvl9pPr>
          </a:lstStyle>
          <a:p>
            <a:pPr defTabSz="449263" eaLnBrk="1" fontAlgn="base" hangingPunct="0">
              <a:lnSpc>
                <a:spcPct val="110000"/>
              </a:lnSpc>
              <a:spcBef>
                <a:spcPct val="0"/>
              </a:spcBef>
              <a:spcAft>
                <a:spcPct val="0"/>
              </a:spcAft>
              <a:buClr>
                <a:srgbClr val="000000"/>
              </a:buClr>
              <a:buSzPct val="100000"/>
              <a:buFont typeface="Times New Roman" pitchFamily="18" charset="0"/>
              <a:buNone/>
            </a:pPr>
            <a:endParaRPr lang="et-EE" altLang="et-EE" sz="2000" dirty="0" smtClean="0">
              <a:solidFill>
                <a:srgbClr val="FFFFFF"/>
              </a:solidFill>
            </a:endParaRPr>
          </a:p>
          <a:p>
            <a:pPr defTabSz="449263" eaLnBrk="1" fontAlgn="base" hangingPunct="0">
              <a:lnSpc>
                <a:spcPct val="110000"/>
              </a:lnSpc>
              <a:spcBef>
                <a:spcPct val="0"/>
              </a:spcBef>
              <a:spcAft>
                <a:spcPct val="0"/>
              </a:spcAft>
              <a:buClr>
                <a:srgbClr val="000000"/>
              </a:buClr>
              <a:buSzPct val="100000"/>
              <a:buFont typeface="Times New Roman" pitchFamily="18" charset="0"/>
              <a:buNone/>
            </a:pPr>
            <a:endParaRPr lang="et-EE" altLang="et-EE" sz="2000" dirty="0" smtClean="0">
              <a:solidFill>
                <a:srgbClr val="FFFFFF"/>
              </a:solidFill>
            </a:endParaRPr>
          </a:p>
          <a:p>
            <a:pPr defTabSz="449263" eaLnBrk="1" fontAlgn="base" hangingPunct="0">
              <a:lnSpc>
                <a:spcPct val="110000"/>
              </a:lnSpc>
              <a:spcBef>
                <a:spcPct val="0"/>
              </a:spcBef>
              <a:spcAft>
                <a:spcPct val="0"/>
              </a:spcAft>
              <a:buClr>
                <a:srgbClr val="000000"/>
              </a:buClr>
              <a:buSzPct val="100000"/>
              <a:buFont typeface="Times New Roman" pitchFamily="18" charset="0"/>
              <a:buNone/>
            </a:pPr>
            <a:endParaRPr lang="et-EE" altLang="et-EE" sz="2000" dirty="0" smtClean="0">
              <a:solidFill>
                <a:srgbClr val="FFFFFF"/>
              </a:solidFill>
            </a:endParaRPr>
          </a:p>
        </p:txBody>
      </p:sp>
      <p:pic>
        <p:nvPicPr>
          <p:cNvPr id="2" name="Pilt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67198" y="352800"/>
            <a:ext cx="3481200" cy="1391475"/>
          </a:xfrm>
          <a:prstGeom prst="rect">
            <a:avLst/>
          </a:prstGeom>
        </p:spPr>
      </p:pic>
      <p:sp>
        <p:nvSpPr>
          <p:cNvPr id="3" name="Kuupäeva kohatäide 2"/>
          <p:cNvSpPr>
            <a:spLocks noGrp="1"/>
          </p:cNvSpPr>
          <p:nvPr>
            <p:ph type="dt" sz="half" idx="10"/>
          </p:nvPr>
        </p:nvSpPr>
        <p:spPr/>
        <p:txBody>
          <a:bodyPr/>
          <a:lstStyle/>
          <a:p>
            <a:pPr>
              <a:defRPr/>
            </a:pPr>
            <a:fld id="{B4A8BD54-56CE-421C-B48D-53E99DD92414}" type="datetime1">
              <a:rPr lang="et-EE" smtClean="0"/>
              <a:t>6.06.2016</a:t>
            </a:fld>
            <a:endParaRPr lang="et-EE"/>
          </a:p>
        </p:txBody>
      </p:sp>
      <p:sp>
        <p:nvSpPr>
          <p:cNvPr id="4" name="Slaidinumbri kohatäide 3"/>
          <p:cNvSpPr>
            <a:spLocks noGrp="1"/>
          </p:cNvSpPr>
          <p:nvPr>
            <p:ph type="sldNum" sz="quarter" idx="12"/>
          </p:nvPr>
        </p:nvSpPr>
        <p:spPr/>
        <p:txBody>
          <a:bodyPr/>
          <a:lstStyle/>
          <a:p>
            <a:pPr>
              <a:defRPr/>
            </a:pPr>
            <a:fld id="{68180266-B28A-4581-9433-09031FA26A94}" type="slidenum">
              <a:rPr lang="et-EE" smtClean="0"/>
              <a:pPr>
                <a:defRPr/>
              </a:pPr>
              <a:t>12</a:t>
            </a:fld>
            <a:endParaRPr lang="et-EE"/>
          </a:p>
        </p:txBody>
      </p:sp>
    </p:spTree>
    <p:extLst>
      <p:ext uri="{BB962C8B-B14F-4D97-AF65-F5344CB8AC3E}">
        <p14:creationId xmlns:p14="http://schemas.microsoft.com/office/powerpoint/2010/main" val="2332617409"/>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305" y="273939"/>
            <a:ext cx="8226256" cy="1140090"/>
          </a:xfrm>
        </p:spPr>
        <p:txBody>
          <a:bodyPr>
            <a:normAutofit/>
          </a:bodyPr>
          <a:lstStyle/>
          <a:p>
            <a:pPr algn="l"/>
            <a:r>
              <a:rPr lang="et-EE" sz="2000" b="1" dirty="0" smtClean="0"/>
              <a:t>Maanteeameti 17 teenindusbüroos 2016 aastal pakutavad avalikud teenused: </a:t>
            </a:r>
            <a:endParaRPr lang="et-EE" sz="2000" b="1" dirty="0"/>
          </a:p>
        </p:txBody>
      </p:sp>
      <p:sp>
        <p:nvSpPr>
          <p:cNvPr id="3" name="Content Placeholder 2"/>
          <p:cNvSpPr>
            <a:spLocks noGrp="1"/>
          </p:cNvSpPr>
          <p:nvPr>
            <p:ph idx="1"/>
          </p:nvPr>
        </p:nvSpPr>
        <p:spPr>
          <a:xfrm>
            <a:off x="467321" y="1548061"/>
            <a:ext cx="8099584" cy="4488437"/>
          </a:xfrm>
        </p:spPr>
        <p:txBody>
          <a:bodyPr>
            <a:noAutofit/>
          </a:bodyPr>
          <a:lstStyle/>
          <a:p>
            <a:pPr marL="0" indent="0">
              <a:buNone/>
            </a:pPr>
            <a:r>
              <a:rPr lang="et-EE" sz="1100" dirty="0" smtClean="0"/>
              <a:t> </a:t>
            </a:r>
          </a:p>
          <a:p>
            <a:pPr lvl="4"/>
            <a:r>
              <a:rPr lang="et-EE" sz="1100" dirty="0" smtClean="0"/>
              <a:t>Sõiduki omanikuvahetus (ost-müük) </a:t>
            </a:r>
          </a:p>
          <a:p>
            <a:pPr lvl="4"/>
            <a:r>
              <a:rPr lang="et-EE" sz="1100" dirty="0" smtClean="0"/>
              <a:t>Sõiduki registriandmete muutmine </a:t>
            </a:r>
          </a:p>
          <a:p>
            <a:pPr lvl="4"/>
            <a:r>
              <a:rPr lang="et-EE" sz="1100" dirty="0" smtClean="0"/>
              <a:t>Sõiduki ajutine või lõplik registrist kustutamine </a:t>
            </a:r>
          </a:p>
          <a:p>
            <a:pPr lvl="4"/>
            <a:r>
              <a:rPr lang="et-EE" sz="1100" dirty="0" smtClean="0"/>
              <a:t>Sõiduki numbrimärgi duplikaadi tellimine</a:t>
            </a:r>
          </a:p>
          <a:p>
            <a:pPr lvl="4"/>
            <a:r>
              <a:rPr lang="et-EE" sz="1100" dirty="0" smtClean="0"/>
              <a:t>Digitaalse sõidumeeriku kaardi taotlemine</a:t>
            </a:r>
          </a:p>
          <a:p>
            <a:pPr lvl="4"/>
            <a:r>
              <a:rPr lang="et-EE" sz="1100" dirty="0" smtClean="0"/>
              <a:t>Mootorsõidukijuhi – ja trammijuhi riikliku teooria- ja sõidueksami  sooritamine </a:t>
            </a:r>
          </a:p>
          <a:p>
            <a:pPr lvl="4"/>
            <a:r>
              <a:rPr lang="et-EE" sz="1100" dirty="0" smtClean="0"/>
              <a:t>Juhtimisõigust tõendava dokumendi taotlemine </a:t>
            </a:r>
          </a:p>
          <a:p>
            <a:pPr lvl="4"/>
            <a:r>
              <a:rPr lang="et-EE" sz="1100" dirty="0" smtClean="0"/>
              <a:t>Jalgratturi juhiloa väljastamine</a:t>
            </a:r>
          </a:p>
          <a:p>
            <a:pPr lvl="4"/>
            <a:r>
              <a:rPr lang="et-EE" sz="1100" dirty="0" smtClean="0"/>
              <a:t>Väikelaeva – ja jetijuhi tunnistuse taotlemine</a:t>
            </a:r>
          </a:p>
          <a:p>
            <a:pPr lvl="4"/>
            <a:r>
              <a:rPr lang="et-EE" sz="1100" dirty="0" smtClean="0"/>
              <a:t>Autojuhi- ja taksojuhi kutsetunnistuse taotlemine </a:t>
            </a:r>
          </a:p>
          <a:p>
            <a:pPr lvl="4"/>
            <a:r>
              <a:rPr lang="et-EE" sz="1100" dirty="0"/>
              <a:t>Ohtlike veoste (ADR) veo ohutusnõuniku väljaõppe eksami ja tunnistuse  taotlemine</a:t>
            </a:r>
            <a:endParaRPr lang="et-EE" sz="1100" dirty="0">
              <a:solidFill>
                <a:srgbClr val="000000"/>
              </a:solidFill>
            </a:endParaRPr>
          </a:p>
          <a:p>
            <a:pPr lvl="4"/>
            <a:r>
              <a:rPr lang="et-EE" sz="1100" dirty="0"/>
              <a:t>Ohtlikke veoseid (ADR) vedava autojuhi eksamineerimine ja juhi ADR koolitustunnistuse taotlemine</a:t>
            </a:r>
            <a:endParaRPr lang="et-EE" sz="1100" dirty="0">
              <a:solidFill>
                <a:srgbClr val="000000"/>
              </a:solidFill>
            </a:endParaRPr>
          </a:p>
          <a:p>
            <a:pPr lvl="4"/>
            <a:r>
              <a:rPr lang="et-EE" sz="1100" dirty="0" smtClean="0"/>
              <a:t>Mootorsõiduki õpetaja tunnistuse taotlemine</a:t>
            </a:r>
          </a:p>
          <a:p>
            <a:pPr lvl="4"/>
            <a:r>
              <a:rPr lang="et-EE" sz="1100" dirty="0" smtClean="0"/>
              <a:t>Sõiduki ümberehituse taotlemine</a:t>
            </a:r>
          </a:p>
          <a:p>
            <a:pPr lvl="4"/>
            <a:r>
              <a:rPr lang="fi-FI" sz="1100" dirty="0"/>
              <a:t>ATP(Kiiresti rikneva veose)  tunnistuse taotlemine</a:t>
            </a:r>
            <a:endParaRPr lang="fi-FI" sz="1100" dirty="0">
              <a:solidFill>
                <a:srgbClr val="000000"/>
              </a:solidFill>
            </a:endParaRPr>
          </a:p>
          <a:p>
            <a:pPr lvl="4"/>
            <a:r>
              <a:rPr lang="et-EE" sz="1100" dirty="0"/>
              <a:t>Euroopa ühenduse ( EÜ) tüübikinnituse taotlemine</a:t>
            </a:r>
            <a:endParaRPr lang="et-EE" sz="1100" dirty="0">
              <a:solidFill>
                <a:srgbClr val="000000"/>
              </a:solidFill>
            </a:endParaRPr>
          </a:p>
          <a:p>
            <a:pPr lvl="4"/>
            <a:r>
              <a:rPr lang="et-EE" sz="1100" dirty="0"/>
              <a:t>Õiguse taotlemine sõidukite registreerimiseelse tehnonõuetele vastavuse kontrolli läbiviimiseks</a:t>
            </a:r>
            <a:endParaRPr lang="et-EE" sz="1100" dirty="0">
              <a:solidFill>
                <a:srgbClr val="000000"/>
              </a:solidFill>
            </a:endParaRPr>
          </a:p>
          <a:p>
            <a:pPr lvl="4"/>
            <a:r>
              <a:rPr lang="et-EE" sz="1100" dirty="0"/>
              <a:t>Õiguse taotlemine tehnoülevaatuse läbiviimiseks</a:t>
            </a:r>
            <a:endParaRPr lang="et-EE" sz="1100" dirty="0">
              <a:solidFill>
                <a:srgbClr val="000000"/>
              </a:solidFill>
            </a:endParaRPr>
          </a:p>
          <a:p>
            <a:pPr lvl="4"/>
            <a:r>
              <a:rPr lang="et-EE" sz="1100" dirty="0"/>
              <a:t>Juhendaja tunnistuse  taotlemine</a:t>
            </a:r>
            <a:endParaRPr lang="et-EE" sz="1100" dirty="0">
              <a:solidFill>
                <a:srgbClr val="000000"/>
              </a:solidFill>
            </a:endParaRPr>
          </a:p>
          <a:p>
            <a:pPr lvl="4"/>
            <a:endParaRPr lang="et-EE" sz="1100" dirty="0" smtClean="0"/>
          </a:p>
          <a:p>
            <a:pPr lvl="4"/>
            <a:endParaRPr lang="et-EE" sz="1100" dirty="0" smtClean="0"/>
          </a:p>
          <a:p>
            <a:pPr marL="0" indent="0">
              <a:buNone/>
            </a:pPr>
            <a:r>
              <a:rPr lang="et-EE" sz="1100" dirty="0" smtClean="0"/>
              <a:t> </a:t>
            </a:r>
          </a:p>
          <a:p>
            <a:endParaRPr lang="et-EE" sz="1100" dirty="0" smtClean="0"/>
          </a:p>
          <a:p>
            <a:pPr marL="0" indent="0">
              <a:buNone/>
            </a:pPr>
            <a:endParaRPr lang="et-EE" sz="1100" dirty="0"/>
          </a:p>
        </p:txBody>
      </p:sp>
      <p:sp>
        <p:nvSpPr>
          <p:cNvPr id="4" name="Date Placeholder 3"/>
          <p:cNvSpPr>
            <a:spLocks noGrp="1"/>
          </p:cNvSpPr>
          <p:nvPr>
            <p:ph type="dt" sz="half" idx="10"/>
          </p:nvPr>
        </p:nvSpPr>
        <p:spPr/>
        <p:txBody>
          <a:bodyPr/>
          <a:lstStyle/>
          <a:p>
            <a:pPr>
              <a:defRPr/>
            </a:pPr>
            <a:fld id="{10110D29-29B3-4491-896D-E81E8F0F67EB}" type="datetime1">
              <a:rPr lang="et-EE" smtClean="0"/>
              <a:t>6.06.2016</a:t>
            </a:fld>
            <a:endParaRPr lang="et-EE"/>
          </a:p>
        </p:txBody>
      </p:sp>
      <p:sp>
        <p:nvSpPr>
          <p:cNvPr id="5" name="Slide Number Placeholder 4"/>
          <p:cNvSpPr>
            <a:spLocks noGrp="1"/>
          </p:cNvSpPr>
          <p:nvPr>
            <p:ph type="sldNum" sz="quarter" idx="12"/>
          </p:nvPr>
        </p:nvSpPr>
        <p:spPr/>
        <p:txBody>
          <a:bodyPr/>
          <a:lstStyle/>
          <a:p>
            <a:pPr>
              <a:defRPr/>
            </a:pPr>
            <a:fld id="{68180266-B28A-4581-9433-09031FA26A94}" type="slidenum">
              <a:rPr lang="et-EE" smtClean="0"/>
              <a:pPr>
                <a:defRPr/>
              </a:pPr>
              <a:t>2</a:t>
            </a:fld>
            <a:endParaRPr lang="et-EE"/>
          </a:p>
        </p:txBody>
      </p:sp>
    </p:spTree>
    <p:extLst>
      <p:ext uri="{BB962C8B-B14F-4D97-AF65-F5344CB8AC3E}">
        <p14:creationId xmlns:p14="http://schemas.microsoft.com/office/powerpoint/2010/main" val="395869859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normAutofit/>
          </a:bodyPr>
          <a:lstStyle/>
          <a:p>
            <a:pPr algn="l"/>
            <a:r>
              <a:rPr lang="et-EE" sz="2400" b="1" dirty="0" smtClean="0"/>
              <a:t>Vajadus muutusteks</a:t>
            </a:r>
            <a:endParaRPr lang="et-EE" sz="2400" b="1" dirty="0"/>
          </a:p>
        </p:txBody>
      </p:sp>
      <p:sp>
        <p:nvSpPr>
          <p:cNvPr id="3" name="Sisu kohatäide 2"/>
          <p:cNvSpPr>
            <a:spLocks noGrp="1"/>
          </p:cNvSpPr>
          <p:nvPr>
            <p:ph idx="1"/>
          </p:nvPr>
        </p:nvSpPr>
        <p:spPr>
          <a:xfrm>
            <a:off x="395313" y="1044005"/>
            <a:ext cx="8280920" cy="5040560"/>
          </a:xfrm>
        </p:spPr>
        <p:txBody>
          <a:bodyPr>
            <a:noAutofit/>
          </a:bodyPr>
          <a:lstStyle/>
          <a:p>
            <a:pPr>
              <a:spcBef>
                <a:spcPts val="0"/>
              </a:spcBef>
            </a:pPr>
            <a:r>
              <a:rPr lang="et-EE" sz="1100" dirty="0" smtClean="0"/>
              <a:t>Jaanuaris 2015 avati Maanteeameti e-teenindus, millesse on investeeritud ligikaudu 1,3 miljonit eurot. E- teeninduse eesmärgiks oli parandada  liiklusregistri teenuste kättesaadavust, tööjõuressurssi  efektiivsem kasutamine</a:t>
            </a:r>
            <a:r>
              <a:rPr lang="et-EE" sz="1100" dirty="0"/>
              <a:t> </a:t>
            </a:r>
            <a:r>
              <a:rPr lang="et-EE" sz="1100" dirty="0" smtClean="0"/>
              <a:t>ja avalike teenuste läbipaistvuse ja jälgitavuse parendamine. </a:t>
            </a:r>
          </a:p>
          <a:p>
            <a:pPr>
              <a:spcBef>
                <a:spcPts val="0"/>
              </a:spcBef>
            </a:pPr>
            <a:endParaRPr lang="et-EE" sz="1100" dirty="0"/>
          </a:p>
          <a:p>
            <a:pPr>
              <a:spcBef>
                <a:spcPts val="0"/>
              </a:spcBef>
            </a:pPr>
            <a:r>
              <a:rPr lang="et-EE" sz="1100" dirty="0" smtClean="0"/>
              <a:t>Kui teenust on võimalik sooritada  nii e-teeninduskanalis ja  Maanteeameti teenindusbüroodes , langeb kliendi eelistus e-teeninduskanali kasuks (49%, aprill 2016); </a:t>
            </a:r>
          </a:p>
          <a:p>
            <a:pPr marL="0" indent="0">
              <a:spcBef>
                <a:spcPts val="0"/>
              </a:spcBef>
              <a:buNone/>
            </a:pPr>
            <a:endParaRPr lang="et-EE" sz="1100" dirty="0"/>
          </a:p>
          <a:p>
            <a:pPr>
              <a:spcBef>
                <a:spcPts val="0"/>
              </a:spcBef>
            </a:pPr>
            <a:r>
              <a:rPr lang="et-EE" sz="1100" dirty="0"/>
              <a:t>Tavakodanik külastab Maanteeameti teenindusbürood </a:t>
            </a:r>
            <a:r>
              <a:rPr lang="et-EE" sz="1100" dirty="0" smtClean="0"/>
              <a:t>korra </a:t>
            </a:r>
            <a:r>
              <a:rPr lang="et-EE" sz="1100" dirty="0"/>
              <a:t>4-5 aasta jooksul; </a:t>
            </a:r>
            <a:endParaRPr lang="et-EE" sz="1100" dirty="0" smtClean="0"/>
          </a:p>
          <a:p>
            <a:pPr>
              <a:spcBef>
                <a:spcPts val="0"/>
              </a:spcBef>
            </a:pPr>
            <a:endParaRPr lang="et-EE" sz="1100" dirty="0"/>
          </a:p>
          <a:p>
            <a:pPr>
              <a:spcBef>
                <a:spcPts val="0"/>
              </a:spcBef>
            </a:pPr>
            <a:r>
              <a:rPr lang="et-EE" sz="1100" dirty="0" smtClean="0"/>
              <a:t>2016 aastal prognoosib Maanteeamet 20%  külastatavuse langust teenindusbüroodes. 2016 a nelja kuuga on teenindusbüroode külastatavus vähenenud võrreldes 2015 aastaga 13%; </a:t>
            </a:r>
          </a:p>
          <a:p>
            <a:pPr marL="0" indent="0">
              <a:spcBef>
                <a:spcPts val="0"/>
              </a:spcBef>
              <a:buNone/>
            </a:pPr>
            <a:endParaRPr lang="et-EE" sz="1100" dirty="0"/>
          </a:p>
          <a:p>
            <a:pPr>
              <a:spcBef>
                <a:spcPts val="0"/>
              </a:spcBef>
            </a:pPr>
            <a:r>
              <a:rPr lang="et-EE" sz="1100" dirty="0" smtClean="0"/>
              <a:t>Kliendid eelistavad  tõmbekeskustes asuvaid teenindusbüroosid – Jõhvi, Tartu, Tallinna, Saue . Nende büroode külastatavus  on vähesel määral tõusnud või jäänud enam vähem samasse suurusjärku; </a:t>
            </a:r>
          </a:p>
          <a:p>
            <a:pPr>
              <a:spcBef>
                <a:spcPts val="0"/>
              </a:spcBef>
            </a:pPr>
            <a:endParaRPr lang="et-EE" sz="1100" dirty="0"/>
          </a:p>
          <a:p>
            <a:pPr>
              <a:spcBef>
                <a:spcPts val="0"/>
              </a:spcBef>
            </a:pPr>
            <a:r>
              <a:rPr lang="et-EE" sz="1100" dirty="0"/>
              <a:t>Büroodes, kus on 3 töötajat tekivad probleemid teenuste osutamisega siis, kui nende järgi vajadus on kõige suurem – märts – august </a:t>
            </a:r>
            <a:r>
              <a:rPr lang="et-EE" sz="1100" dirty="0" smtClean="0"/>
              <a:t>          ( </a:t>
            </a:r>
            <a:r>
              <a:rPr lang="et-EE" sz="1100" dirty="0"/>
              <a:t>puhkused</a:t>
            </a:r>
            <a:r>
              <a:rPr lang="et-EE" sz="1100" dirty="0" smtClean="0"/>
              <a:t>). Väiksemates </a:t>
            </a:r>
            <a:r>
              <a:rPr lang="et-EE" sz="1100" dirty="0"/>
              <a:t>büroodes kompetentsitase langeb –  keerukamaid teenuseid osutatakse </a:t>
            </a:r>
            <a:r>
              <a:rPr lang="et-EE" sz="1100" dirty="0" smtClean="0"/>
              <a:t> nendes büroodes harva; </a:t>
            </a:r>
            <a:endParaRPr lang="et-EE" sz="1100" dirty="0"/>
          </a:p>
          <a:p>
            <a:pPr marL="0" indent="0">
              <a:spcBef>
                <a:spcPts val="0"/>
              </a:spcBef>
              <a:buNone/>
            </a:pPr>
            <a:endParaRPr lang="et-EE" sz="1100" dirty="0"/>
          </a:p>
          <a:p>
            <a:pPr>
              <a:spcBef>
                <a:spcPts val="0"/>
              </a:spcBef>
            </a:pPr>
            <a:r>
              <a:rPr lang="et-EE" sz="1100" dirty="0"/>
              <a:t>Inimesed eelistavad küsimuste puhul suhtlemist telefoni või e posti </a:t>
            </a:r>
            <a:r>
              <a:rPr lang="et-EE" sz="1100" dirty="0" smtClean="0"/>
              <a:t>teel  - 22% on tõusnud telefoni teel esitatavate kliendipäringute arv 2015 aastal võrreldes 2014 aastaga; </a:t>
            </a:r>
          </a:p>
          <a:p>
            <a:pPr marL="0" indent="0">
              <a:spcBef>
                <a:spcPts val="0"/>
              </a:spcBef>
              <a:buNone/>
            </a:pPr>
            <a:endParaRPr lang="et-EE" sz="1100" dirty="0"/>
          </a:p>
          <a:p>
            <a:pPr>
              <a:spcBef>
                <a:spcPts val="0"/>
              </a:spcBef>
            </a:pPr>
            <a:r>
              <a:rPr lang="et-EE" sz="1100" dirty="0" smtClean="0"/>
              <a:t>Korruptsioonijuhtumid sõidueksamitega on tinginud vajaduse töökorralduse muudatuseks,  vältimaks selliste olukordade kordumist; </a:t>
            </a:r>
          </a:p>
          <a:p>
            <a:pPr marL="0" indent="0">
              <a:spcBef>
                <a:spcPts val="0"/>
              </a:spcBef>
              <a:buNone/>
            </a:pPr>
            <a:endParaRPr lang="et-EE" sz="1100" dirty="0" smtClean="0"/>
          </a:p>
          <a:p>
            <a:pPr>
              <a:spcBef>
                <a:spcPts val="0"/>
              </a:spcBef>
            </a:pPr>
            <a:r>
              <a:rPr lang="et-EE" sz="1100" dirty="0" smtClean="0"/>
              <a:t>Sõidueksamitel on pikad ootejärjekorrad, mis kliente ei rahulda</a:t>
            </a:r>
          </a:p>
          <a:p>
            <a:pPr>
              <a:spcBef>
                <a:spcPts val="0"/>
              </a:spcBef>
            </a:pPr>
            <a:endParaRPr lang="et-EE" sz="1100" dirty="0"/>
          </a:p>
          <a:p>
            <a:pPr>
              <a:spcBef>
                <a:spcPts val="0"/>
              </a:spcBef>
            </a:pPr>
            <a:r>
              <a:rPr lang="et-EE" sz="1100" dirty="0" smtClean="0"/>
              <a:t>Sõidueksamite läbiviimise kvaliteet on piirkonniti erinev</a:t>
            </a:r>
          </a:p>
          <a:p>
            <a:pPr>
              <a:spcBef>
                <a:spcPts val="0"/>
              </a:spcBef>
            </a:pPr>
            <a:endParaRPr lang="et-EE" sz="1100" dirty="0"/>
          </a:p>
          <a:p>
            <a:pPr>
              <a:spcBef>
                <a:spcPts val="0"/>
              </a:spcBef>
            </a:pPr>
            <a:r>
              <a:rPr lang="et-EE" sz="1100" dirty="0" smtClean="0"/>
              <a:t>Eksamineerijad tegelevad väiksemates büroodes ka teiste teenuste osutamisega, mis ei võimalda neil keskenduda põhitööle. Tööjõuressursi kasutamine on ebaefektiivne. </a:t>
            </a:r>
            <a:endParaRPr lang="et-EE" sz="1050" dirty="0" smtClean="0"/>
          </a:p>
          <a:p>
            <a:pPr marL="0" indent="0">
              <a:spcBef>
                <a:spcPts val="0"/>
              </a:spcBef>
              <a:buNone/>
            </a:pPr>
            <a:endParaRPr lang="et-EE" sz="1050" dirty="0"/>
          </a:p>
          <a:p>
            <a:pPr marL="0" indent="0">
              <a:buNone/>
            </a:pPr>
            <a:endParaRPr lang="et-EE" sz="1050" dirty="0" smtClean="0"/>
          </a:p>
          <a:p>
            <a:pPr marL="0" indent="0">
              <a:buNone/>
            </a:pPr>
            <a:endParaRPr lang="et-EE" sz="1050" dirty="0"/>
          </a:p>
          <a:p>
            <a:pPr marL="0" indent="0">
              <a:buNone/>
            </a:pPr>
            <a:endParaRPr lang="et-EE" sz="1050" dirty="0"/>
          </a:p>
          <a:p>
            <a:pPr marL="0" indent="0">
              <a:buNone/>
            </a:pPr>
            <a:endParaRPr lang="et-EE" sz="1050" dirty="0" smtClean="0"/>
          </a:p>
          <a:p>
            <a:pPr marL="0" indent="0">
              <a:buNone/>
            </a:pPr>
            <a:endParaRPr lang="et-EE" sz="1050" dirty="0"/>
          </a:p>
          <a:p>
            <a:pPr marL="0" indent="0">
              <a:buNone/>
            </a:pPr>
            <a:endParaRPr lang="et-EE" sz="1050" dirty="0"/>
          </a:p>
        </p:txBody>
      </p:sp>
      <p:sp>
        <p:nvSpPr>
          <p:cNvPr id="4" name="Kuupäeva kohatäide 3"/>
          <p:cNvSpPr>
            <a:spLocks noGrp="1"/>
          </p:cNvSpPr>
          <p:nvPr>
            <p:ph type="dt" sz="half" idx="10"/>
          </p:nvPr>
        </p:nvSpPr>
        <p:spPr/>
        <p:txBody>
          <a:bodyPr/>
          <a:lstStyle/>
          <a:p>
            <a:pPr>
              <a:defRPr/>
            </a:pPr>
            <a:fld id="{29AA4D17-1727-4308-98F6-3D3790C23483}" type="datetime1">
              <a:rPr lang="et-EE" smtClean="0"/>
              <a:t>6.06.2016</a:t>
            </a:fld>
            <a:endParaRPr lang="et-EE" dirty="0"/>
          </a:p>
        </p:txBody>
      </p:sp>
      <p:sp>
        <p:nvSpPr>
          <p:cNvPr id="5" name="Slaidinumbri kohatäide 4"/>
          <p:cNvSpPr>
            <a:spLocks noGrp="1"/>
          </p:cNvSpPr>
          <p:nvPr>
            <p:ph type="sldNum" sz="quarter" idx="12"/>
          </p:nvPr>
        </p:nvSpPr>
        <p:spPr/>
        <p:txBody>
          <a:bodyPr/>
          <a:lstStyle/>
          <a:p>
            <a:pPr>
              <a:defRPr/>
            </a:pPr>
            <a:fld id="{68180266-B28A-4581-9433-09031FA26A94}" type="slidenum">
              <a:rPr lang="et-EE" smtClean="0"/>
              <a:pPr>
                <a:defRPr/>
              </a:pPr>
              <a:t>3</a:t>
            </a:fld>
            <a:endParaRPr lang="et-EE"/>
          </a:p>
        </p:txBody>
      </p:sp>
    </p:spTree>
    <p:extLst>
      <p:ext uri="{BB962C8B-B14F-4D97-AF65-F5344CB8AC3E}">
        <p14:creationId xmlns:p14="http://schemas.microsoft.com/office/powerpoint/2010/main" val="315140887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a:xfrm>
            <a:off x="449977" y="273939"/>
            <a:ext cx="8099584" cy="482034"/>
          </a:xfrm>
        </p:spPr>
        <p:txBody>
          <a:bodyPr>
            <a:normAutofit/>
          </a:bodyPr>
          <a:lstStyle/>
          <a:p>
            <a:pPr algn="l"/>
            <a:r>
              <a:rPr lang="et-EE" sz="1600" b="1" dirty="0"/>
              <a:t>Nõudlus teenuste järgi koondub kindlatesse Eesti </a:t>
            </a:r>
            <a:r>
              <a:rPr lang="et-EE" sz="1600" b="1" dirty="0" smtClean="0"/>
              <a:t>piirkondadesse.</a:t>
            </a:r>
            <a:endParaRPr lang="et-EE" sz="1600" b="1" dirty="0"/>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304" y="1044005"/>
            <a:ext cx="5040561" cy="432048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TextBox 5"/>
          <p:cNvSpPr txBox="1"/>
          <p:nvPr/>
        </p:nvSpPr>
        <p:spPr>
          <a:xfrm>
            <a:off x="323305" y="6372597"/>
            <a:ext cx="4320480" cy="261610"/>
          </a:xfrm>
          <a:prstGeom prst="rect">
            <a:avLst/>
          </a:prstGeom>
          <a:noFill/>
        </p:spPr>
        <p:txBody>
          <a:bodyPr wrap="square" rtlCol="0">
            <a:spAutoFit/>
          </a:bodyPr>
          <a:lstStyle/>
          <a:p>
            <a:r>
              <a:rPr lang="et-EE" sz="1100" dirty="0" smtClean="0"/>
              <a:t>* Finantsosakonna koormusaruanne</a:t>
            </a:r>
            <a:endParaRPr lang="et-EE" sz="1100" dirty="0"/>
          </a:p>
        </p:txBody>
      </p:sp>
      <p:sp>
        <p:nvSpPr>
          <p:cNvPr id="8" name="Slaidinumbri kohatäide 7"/>
          <p:cNvSpPr>
            <a:spLocks noGrp="1"/>
          </p:cNvSpPr>
          <p:nvPr>
            <p:ph type="sldNum" sz="quarter" idx="12"/>
          </p:nvPr>
        </p:nvSpPr>
        <p:spPr/>
        <p:txBody>
          <a:bodyPr/>
          <a:lstStyle/>
          <a:p>
            <a:pPr>
              <a:defRPr/>
            </a:pPr>
            <a:fld id="{68180266-B28A-4581-9433-09031FA26A94}" type="slidenum">
              <a:rPr lang="et-EE" smtClean="0"/>
              <a:pPr>
                <a:defRPr/>
              </a:pPr>
              <a:t>4</a:t>
            </a:fld>
            <a:endParaRPr lang="et-EE"/>
          </a:p>
        </p:txBody>
      </p:sp>
      <p:graphicFrame>
        <p:nvGraphicFramePr>
          <p:cNvPr id="5" name="Table 4"/>
          <p:cNvGraphicFramePr>
            <a:graphicFrameLocks noGrp="1"/>
          </p:cNvGraphicFramePr>
          <p:nvPr>
            <p:extLst>
              <p:ext uri="{D42A27DB-BD31-4B8C-83A1-F6EECF244321}">
                <p14:modId xmlns:p14="http://schemas.microsoft.com/office/powerpoint/2010/main" val="2906148905"/>
              </p:ext>
            </p:extLst>
          </p:nvPr>
        </p:nvGraphicFramePr>
        <p:xfrm>
          <a:off x="5651897" y="827981"/>
          <a:ext cx="2592288" cy="4990864"/>
        </p:xfrm>
        <a:graphic>
          <a:graphicData uri="http://schemas.openxmlformats.org/drawingml/2006/table">
            <a:tbl>
              <a:tblPr/>
              <a:tblGrid>
                <a:gridCol w="1210612"/>
                <a:gridCol w="750053"/>
                <a:gridCol w="631623"/>
              </a:tblGrid>
              <a:tr h="155684">
                <a:tc gridSpan="3">
                  <a:txBody>
                    <a:bodyPr/>
                    <a:lstStyle/>
                    <a:p>
                      <a:pPr algn="l" fontAlgn="b"/>
                      <a:r>
                        <a:rPr lang="fi-FI" sz="900" b="0" i="0" u="none" strike="noStrike">
                          <a:solidFill>
                            <a:srgbClr val="000000"/>
                          </a:solidFill>
                          <a:effectLst/>
                          <a:latin typeface="Calibri"/>
                        </a:rPr>
                        <a:t>Toimingute arv jaan - aprill 2016</a:t>
                      </a:r>
                    </a:p>
                  </a:txBody>
                  <a:tcPr marL="7784" marR="7784" marT="7784" marB="0" anchor="b">
                    <a:lnL>
                      <a:noFill/>
                    </a:lnL>
                    <a:lnR>
                      <a:noFill/>
                    </a:lnR>
                    <a:lnT>
                      <a:noFill/>
                    </a:lnT>
                    <a:lnB w="6350" cap="flat" cmpd="sng" algn="ctr">
                      <a:solidFill>
                        <a:srgbClr val="000000"/>
                      </a:solidFill>
                      <a:prstDash val="solid"/>
                      <a:round/>
                      <a:headEnd type="none" w="med" len="med"/>
                      <a:tailEnd type="none" w="med" len="med"/>
                    </a:lnB>
                  </a:tcPr>
                </a:tc>
                <a:tc hMerge="1">
                  <a:txBody>
                    <a:bodyPr/>
                    <a:lstStyle/>
                    <a:p>
                      <a:endParaRPr lang="et-EE"/>
                    </a:p>
                  </a:txBody>
                  <a:tcPr/>
                </a:tc>
                <a:tc hMerge="1">
                  <a:txBody>
                    <a:bodyPr/>
                    <a:lstStyle/>
                    <a:p>
                      <a:endParaRPr lang="et-EE"/>
                    </a:p>
                  </a:txBody>
                  <a:tcPr/>
                </a:tc>
              </a:tr>
              <a:tr h="272448">
                <a:tc>
                  <a:txBody>
                    <a:bodyPr/>
                    <a:lstStyle/>
                    <a:p>
                      <a:pPr algn="l" rtl="0" fontAlgn="b"/>
                      <a:r>
                        <a:rPr lang="et-EE" sz="1050" b="1" i="0" u="none" strike="noStrike" dirty="0">
                          <a:solidFill>
                            <a:srgbClr val="000000"/>
                          </a:solidFill>
                          <a:effectLst/>
                          <a:latin typeface="Calibri"/>
                        </a:rPr>
                        <a:t>Ida regioon </a:t>
                      </a:r>
                    </a:p>
                  </a:txBody>
                  <a:tcPr marL="7784" marR="7784" marT="77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rtl="0" fontAlgn="b"/>
                      <a:r>
                        <a:rPr lang="et-EE" sz="1050" b="1" i="0" u="none" strike="noStrike" dirty="0">
                          <a:solidFill>
                            <a:srgbClr val="000000"/>
                          </a:solidFill>
                          <a:effectLst/>
                          <a:latin typeface="Calibri"/>
                        </a:rPr>
                        <a:t>toimingute arv </a:t>
                      </a:r>
                    </a:p>
                  </a:txBody>
                  <a:tcPr marL="7784" marR="7784" marT="77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rtl="0" fontAlgn="b"/>
                      <a:r>
                        <a:rPr lang="et-EE" sz="1050" b="1" i="0" u="none" strike="noStrike">
                          <a:solidFill>
                            <a:srgbClr val="000000"/>
                          </a:solidFill>
                          <a:effectLst/>
                          <a:latin typeface="Calibri"/>
                        </a:rPr>
                        <a:t>osakaal</a:t>
                      </a:r>
                    </a:p>
                  </a:txBody>
                  <a:tcPr marL="7784" marR="7784" marT="77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r>
              <a:tr h="155684">
                <a:tc>
                  <a:txBody>
                    <a:bodyPr/>
                    <a:lstStyle/>
                    <a:p>
                      <a:pPr algn="l" rtl="0" fontAlgn="b"/>
                      <a:r>
                        <a:rPr lang="et-EE" sz="1050" b="0" i="0" u="none" strike="noStrike">
                          <a:solidFill>
                            <a:srgbClr val="000000"/>
                          </a:solidFill>
                          <a:effectLst/>
                          <a:latin typeface="Calibri"/>
                        </a:rPr>
                        <a:t>Jõhvi</a:t>
                      </a:r>
                    </a:p>
                  </a:txBody>
                  <a:tcPr marL="7784" marR="7784" marT="77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t-EE" sz="1050" b="0" i="0" u="none" strike="noStrike" dirty="0">
                          <a:solidFill>
                            <a:srgbClr val="000000"/>
                          </a:solidFill>
                          <a:effectLst/>
                          <a:latin typeface="Calibri"/>
                        </a:rPr>
                        <a:t>6841</a:t>
                      </a:r>
                    </a:p>
                  </a:txBody>
                  <a:tcPr marL="7784" marR="7784" marT="77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t-EE" sz="1050" b="0" i="0" u="none" strike="noStrike">
                          <a:solidFill>
                            <a:srgbClr val="000000"/>
                          </a:solidFill>
                          <a:effectLst/>
                          <a:latin typeface="Calibri"/>
                        </a:rPr>
                        <a:t>4,50%</a:t>
                      </a:r>
                    </a:p>
                  </a:txBody>
                  <a:tcPr marL="7784" marR="7784" marT="77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5684">
                <a:tc>
                  <a:txBody>
                    <a:bodyPr/>
                    <a:lstStyle/>
                    <a:p>
                      <a:pPr algn="l" rtl="0" fontAlgn="b"/>
                      <a:r>
                        <a:rPr lang="et-EE" sz="1050" b="0" i="0" u="none" strike="noStrike">
                          <a:solidFill>
                            <a:srgbClr val="000000"/>
                          </a:solidFill>
                          <a:effectLst/>
                          <a:latin typeface="Calibri"/>
                        </a:rPr>
                        <a:t>Rakvere</a:t>
                      </a:r>
                    </a:p>
                  </a:txBody>
                  <a:tcPr marL="7784" marR="7784" marT="77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t-EE" sz="1050" b="0" i="0" u="none" strike="noStrike" dirty="0">
                          <a:solidFill>
                            <a:srgbClr val="000000"/>
                          </a:solidFill>
                          <a:effectLst/>
                          <a:latin typeface="Calibri"/>
                        </a:rPr>
                        <a:t>6617</a:t>
                      </a:r>
                    </a:p>
                  </a:txBody>
                  <a:tcPr marL="7784" marR="7784" marT="77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t-EE" sz="1050" b="0" i="0" u="none" strike="noStrike">
                          <a:solidFill>
                            <a:srgbClr val="000000"/>
                          </a:solidFill>
                          <a:effectLst/>
                          <a:latin typeface="Calibri"/>
                        </a:rPr>
                        <a:t>4,40%</a:t>
                      </a:r>
                    </a:p>
                  </a:txBody>
                  <a:tcPr marL="7784" marR="7784" marT="77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5684">
                <a:tc>
                  <a:txBody>
                    <a:bodyPr/>
                    <a:lstStyle/>
                    <a:p>
                      <a:pPr algn="l" rtl="0" fontAlgn="b"/>
                      <a:r>
                        <a:rPr lang="et-EE" sz="1050" b="0" i="0" u="none" strike="noStrike">
                          <a:solidFill>
                            <a:srgbClr val="000000"/>
                          </a:solidFill>
                          <a:effectLst/>
                          <a:latin typeface="Calibri"/>
                        </a:rPr>
                        <a:t>Narva</a:t>
                      </a:r>
                    </a:p>
                  </a:txBody>
                  <a:tcPr marL="7784" marR="7784" marT="77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t-EE" sz="1050" b="0" i="0" u="none" strike="noStrike" dirty="0">
                          <a:solidFill>
                            <a:srgbClr val="000000"/>
                          </a:solidFill>
                          <a:effectLst/>
                          <a:latin typeface="Calibri"/>
                        </a:rPr>
                        <a:t>5883</a:t>
                      </a:r>
                    </a:p>
                  </a:txBody>
                  <a:tcPr marL="7784" marR="7784" marT="77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t-EE" sz="1050" b="0" i="0" u="none" strike="noStrike">
                          <a:solidFill>
                            <a:srgbClr val="000000"/>
                          </a:solidFill>
                          <a:effectLst/>
                          <a:latin typeface="Calibri"/>
                        </a:rPr>
                        <a:t>3,90%</a:t>
                      </a:r>
                    </a:p>
                  </a:txBody>
                  <a:tcPr marL="7784" marR="7784" marT="77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5684">
                <a:tc>
                  <a:txBody>
                    <a:bodyPr/>
                    <a:lstStyle/>
                    <a:p>
                      <a:pPr algn="l" rtl="0" fontAlgn="b"/>
                      <a:r>
                        <a:rPr lang="et-EE" sz="1050" b="0" i="0" u="none" strike="noStrike">
                          <a:solidFill>
                            <a:srgbClr val="000000"/>
                          </a:solidFill>
                          <a:effectLst/>
                          <a:latin typeface="Calibri"/>
                        </a:rPr>
                        <a:t>Paide</a:t>
                      </a:r>
                    </a:p>
                  </a:txBody>
                  <a:tcPr marL="7784" marR="7784" marT="77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t-EE" sz="1050" b="0" i="0" u="none" strike="noStrike" dirty="0">
                          <a:solidFill>
                            <a:srgbClr val="000000"/>
                          </a:solidFill>
                          <a:effectLst/>
                          <a:latin typeface="Calibri"/>
                        </a:rPr>
                        <a:t>4029</a:t>
                      </a:r>
                    </a:p>
                  </a:txBody>
                  <a:tcPr marL="7784" marR="7784" marT="77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t-EE" sz="1050" b="0" i="0" u="none" strike="noStrike">
                          <a:solidFill>
                            <a:srgbClr val="000000"/>
                          </a:solidFill>
                          <a:effectLst/>
                          <a:latin typeface="Calibri"/>
                        </a:rPr>
                        <a:t>2,70%</a:t>
                      </a:r>
                    </a:p>
                  </a:txBody>
                  <a:tcPr marL="7784" marR="7784" marT="77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5684">
                <a:tc>
                  <a:txBody>
                    <a:bodyPr/>
                    <a:lstStyle/>
                    <a:p>
                      <a:pPr algn="l" rtl="0" fontAlgn="b"/>
                      <a:r>
                        <a:rPr lang="et-EE" sz="1050" b="1" i="0" u="none" strike="noStrike">
                          <a:solidFill>
                            <a:srgbClr val="000000"/>
                          </a:solidFill>
                          <a:effectLst/>
                          <a:latin typeface="Calibri"/>
                        </a:rPr>
                        <a:t> Kokku ida regioon</a:t>
                      </a:r>
                    </a:p>
                  </a:txBody>
                  <a:tcPr marL="7784" marR="7784" marT="77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b"/>
                      <a:r>
                        <a:rPr lang="et-EE" sz="1050" b="1" i="0" u="none" strike="noStrike" dirty="0">
                          <a:solidFill>
                            <a:srgbClr val="000000"/>
                          </a:solidFill>
                          <a:effectLst/>
                          <a:latin typeface="Calibri"/>
                        </a:rPr>
                        <a:t>23370</a:t>
                      </a:r>
                    </a:p>
                  </a:txBody>
                  <a:tcPr marL="7784" marR="7784" marT="77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rtl="0" fontAlgn="b"/>
                      <a:r>
                        <a:rPr lang="et-EE" sz="1050" b="1" i="0" u="none" strike="noStrike">
                          <a:solidFill>
                            <a:srgbClr val="000000"/>
                          </a:solidFill>
                          <a:effectLst/>
                          <a:latin typeface="Calibri"/>
                        </a:rPr>
                        <a:t>15,40%</a:t>
                      </a:r>
                    </a:p>
                  </a:txBody>
                  <a:tcPr marL="7784" marR="7784" marT="77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r>
              <a:tr h="272448">
                <a:tc>
                  <a:txBody>
                    <a:bodyPr/>
                    <a:lstStyle/>
                    <a:p>
                      <a:pPr algn="l" rtl="0" fontAlgn="b"/>
                      <a:r>
                        <a:rPr lang="et-EE" sz="1050" b="1" i="0" u="none" strike="noStrike">
                          <a:solidFill>
                            <a:srgbClr val="000000"/>
                          </a:solidFill>
                          <a:effectLst/>
                          <a:latin typeface="Calibri"/>
                        </a:rPr>
                        <a:t>Lääne regioon </a:t>
                      </a:r>
                    </a:p>
                  </a:txBody>
                  <a:tcPr marL="7784" marR="7784" marT="77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rtl="0" fontAlgn="b"/>
                      <a:r>
                        <a:rPr lang="et-EE" sz="1050" b="1" i="0" u="none" strike="noStrike" dirty="0">
                          <a:solidFill>
                            <a:srgbClr val="000000"/>
                          </a:solidFill>
                          <a:effectLst/>
                          <a:latin typeface="Calibri"/>
                        </a:rPr>
                        <a:t>toimingute arv </a:t>
                      </a:r>
                    </a:p>
                  </a:txBody>
                  <a:tcPr marL="7784" marR="7784" marT="77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rtl="0" fontAlgn="b"/>
                      <a:r>
                        <a:rPr lang="et-EE" sz="1050" b="1" i="0" u="none" strike="noStrike">
                          <a:solidFill>
                            <a:srgbClr val="000000"/>
                          </a:solidFill>
                          <a:effectLst/>
                          <a:latin typeface="Calibri"/>
                        </a:rPr>
                        <a:t>osakaal </a:t>
                      </a:r>
                    </a:p>
                  </a:txBody>
                  <a:tcPr marL="7784" marR="7784" marT="77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r>
              <a:tr h="155684">
                <a:tc>
                  <a:txBody>
                    <a:bodyPr/>
                    <a:lstStyle/>
                    <a:p>
                      <a:pPr algn="l" rtl="0" fontAlgn="b"/>
                      <a:r>
                        <a:rPr lang="et-EE" sz="1050" b="0" i="0" u="none" strike="noStrike">
                          <a:solidFill>
                            <a:srgbClr val="000000"/>
                          </a:solidFill>
                          <a:effectLst/>
                          <a:latin typeface="Calibri"/>
                        </a:rPr>
                        <a:t>Pärnu</a:t>
                      </a:r>
                    </a:p>
                  </a:txBody>
                  <a:tcPr marL="7784" marR="7784" marT="77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t-EE" sz="1050" b="0" i="0" u="none" strike="noStrike" dirty="0">
                          <a:solidFill>
                            <a:srgbClr val="000000"/>
                          </a:solidFill>
                          <a:effectLst/>
                          <a:latin typeface="Calibri"/>
                        </a:rPr>
                        <a:t>11719</a:t>
                      </a:r>
                    </a:p>
                  </a:txBody>
                  <a:tcPr marL="7784" marR="7784" marT="77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t-EE" sz="1050" b="0" i="0" u="none" strike="noStrike">
                          <a:solidFill>
                            <a:srgbClr val="000000"/>
                          </a:solidFill>
                          <a:effectLst/>
                          <a:latin typeface="Calibri"/>
                        </a:rPr>
                        <a:t>7,70%</a:t>
                      </a:r>
                    </a:p>
                  </a:txBody>
                  <a:tcPr marL="7784" marR="7784" marT="77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5684">
                <a:tc>
                  <a:txBody>
                    <a:bodyPr/>
                    <a:lstStyle/>
                    <a:p>
                      <a:pPr algn="l" rtl="0" fontAlgn="b"/>
                      <a:r>
                        <a:rPr lang="et-EE" sz="1050" b="0" i="0" u="none" strike="noStrike">
                          <a:solidFill>
                            <a:srgbClr val="000000"/>
                          </a:solidFill>
                          <a:effectLst/>
                          <a:latin typeface="Calibri"/>
                        </a:rPr>
                        <a:t>Viljandi</a:t>
                      </a:r>
                    </a:p>
                  </a:txBody>
                  <a:tcPr marL="7784" marR="7784" marT="77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t-EE" sz="1050" b="0" i="0" u="none" strike="noStrike">
                          <a:solidFill>
                            <a:srgbClr val="000000"/>
                          </a:solidFill>
                          <a:effectLst/>
                          <a:latin typeface="Calibri"/>
                        </a:rPr>
                        <a:t>5668</a:t>
                      </a:r>
                    </a:p>
                  </a:txBody>
                  <a:tcPr marL="7784" marR="7784" marT="77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t-EE" sz="1050" b="0" i="0" u="none" strike="noStrike">
                          <a:solidFill>
                            <a:srgbClr val="000000"/>
                          </a:solidFill>
                          <a:effectLst/>
                          <a:latin typeface="Calibri"/>
                        </a:rPr>
                        <a:t>3,70%</a:t>
                      </a:r>
                    </a:p>
                  </a:txBody>
                  <a:tcPr marL="7784" marR="7784" marT="77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5684">
                <a:tc>
                  <a:txBody>
                    <a:bodyPr/>
                    <a:lstStyle/>
                    <a:p>
                      <a:pPr algn="l" rtl="0" fontAlgn="b"/>
                      <a:r>
                        <a:rPr lang="et-EE" sz="1050" b="0" i="0" u="none" strike="noStrike">
                          <a:solidFill>
                            <a:srgbClr val="000000"/>
                          </a:solidFill>
                          <a:effectLst/>
                          <a:latin typeface="Calibri"/>
                        </a:rPr>
                        <a:t>Kuressaare</a:t>
                      </a:r>
                    </a:p>
                  </a:txBody>
                  <a:tcPr marL="7784" marR="7784" marT="77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t-EE" sz="1050" b="0" i="0" u="none" strike="noStrike" dirty="0">
                          <a:solidFill>
                            <a:srgbClr val="000000"/>
                          </a:solidFill>
                          <a:effectLst/>
                          <a:latin typeface="Calibri"/>
                        </a:rPr>
                        <a:t>2826</a:t>
                      </a:r>
                    </a:p>
                  </a:txBody>
                  <a:tcPr marL="7784" marR="7784" marT="77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t-EE" sz="1050" b="0" i="0" u="none" strike="noStrike">
                          <a:solidFill>
                            <a:srgbClr val="000000"/>
                          </a:solidFill>
                          <a:effectLst/>
                          <a:latin typeface="Calibri"/>
                        </a:rPr>
                        <a:t>1,90%</a:t>
                      </a:r>
                    </a:p>
                  </a:txBody>
                  <a:tcPr marL="7784" marR="7784" marT="77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5684">
                <a:tc>
                  <a:txBody>
                    <a:bodyPr/>
                    <a:lstStyle/>
                    <a:p>
                      <a:pPr algn="l" rtl="0" fontAlgn="b"/>
                      <a:r>
                        <a:rPr lang="et-EE" sz="1050" b="0" i="0" u="none" strike="noStrike">
                          <a:solidFill>
                            <a:srgbClr val="000000"/>
                          </a:solidFill>
                          <a:effectLst/>
                          <a:latin typeface="Calibri"/>
                        </a:rPr>
                        <a:t>Haapsalu</a:t>
                      </a:r>
                    </a:p>
                  </a:txBody>
                  <a:tcPr marL="7784" marR="7784" marT="77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t-EE" sz="1050" b="0" i="0" u="none" strike="noStrike" dirty="0">
                          <a:solidFill>
                            <a:srgbClr val="000000"/>
                          </a:solidFill>
                          <a:effectLst/>
                          <a:latin typeface="Calibri"/>
                        </a:rPr>
                        <a:t>2534</a:t>
                      </a:r>
                    </a:p>
                  </a:txBody>
                  <a:tcPr marL="7784" marR="7784" marT="77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t-EE" sz="1050" b="0" i="0" u="none" strike="noStrike">
                          <a:solidFill>
                            <a:srgbClr val="000000"/>
                          </a:solidFill>
                          <a:effectLst/>
                          <a:latin typeface="Calibri"/>
                        </a:rPr>
                        <a:t>1,70%</a:t>
                      </a:r>
                    </a:p>
                  </a:txBody>
                  <a:tcPr marL="7784" marR="7784" marT="77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5684">
                <a:tc>
                  <a:txBody>
                    <a:bodyPr/>
                    <a:lstStyle/>
                    <a:p>
                      <a:pPr algn="l" rtl="0" fontAlgn="b"/>
                      <a:r>
                        <a:rPr lang="et-EE" sz="1050" b="0" i="0" u="none" strike="noStrike">
                          <a:solidFill>
                            <a:srgbClr val="000000"/>
                          </a:solidFill>
                          <a:effectLst/>
                          <a:latin typeface="Calibri"/>
                        </a:rPr>
                        <a:t>Kärdla</a:t>
                      </a:r>
                    </a:p>
                  </a:txBody>
                  <a:tcPr marL="7784" marR="7784" marT="77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t-EE" sz="1050" b="0" i="0" u="none" strike="noStrike" dirty="0">
                          <a:solidFill>
                            <a:srgbClr val="000000"/>
                          </a:solidFill>
                          <a:effectLst/>
                          <a:latin typeface="Calibri"/>
                        </a:rPr>
                        <a:t>743</a:t>
                      </a:r>
                    </a:p>
                  </a:txBody>
                  <a:tcPr marL="7784" marR="7784" marT="77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t-EE" sz="1050" b="0" i="0" u="none" strike="noStrike">
                          <a:solidFill>
                            <a:srgbClr val="000000"/>
                          </a:solidFill>
                          <a:effectLst/>
                          <a:latin typeface="Calibri"/>
                        </a:rPr>
                        <a:t>0,50%</a:t>
                      </a:r>
                    </a:p>
                  </a:txBody>
                  <a:tcPr marL="7784" marR="7784" marT="77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5684">
                <a:tc>
                  <a:txBody>
                    <a:bodyPr/>
                    <a:lstStyle/>
                    <a:p>
                      <a:pPr algn="l" rtl="0" fontAlgn="b"/>
                      <a:r>
                        <a:rPr lang="et-EE" sz="1050" b="1" i="0" u="none" strike="noStrike">
                          <a:solidFill>
                            <a:srgbClr val="000000"/>
                          </a:solidFill>
                          <a:effectLst/>
                          <a:latin typeface="Calibri"/>
                        </a:rPr>
                        <a:t>Kokku lääne regioon</a:t>
                      </a:r>
                    </a:p>
                  </a:txBody>
                  <a:tcPr marL="7784" marR="7784" marT="77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rtl="0" fontAlgn="b"/>
                      <a:r>
                        <a:rPr lang="et-EE" sz="1050" b="1" i="0" u="none" strike="noStrike" dirty="0">
                          <a:solidFill>
                            <a:srgbClr val="000000"/>
                          </a:solidFill>
                          <a:effectLst/>
                          <a:latin typeface="Calibri"/>
                        </a:rPr>
                        <a:t>23490</a:t>
                      </a:r>
                    </a:p>
                  </a:txBody>
                  <a:tcPr marL="7784" marR="7784" marT="77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rtl="0" fontAlgn="b"/>
                      <a:r>
                        <a:rPr lang="et-EE" sz="1050" b="1" i="0" u="none" strike="noStrike">
                          <a:solidFill>
                            <a:srgbClr val="000000"/>
                          </a:solidFill>
                          <a:effectLst/>
                          <a:latin typeface="Calibri"/>
                        </a:rPr>
                        <a:t>15,5%</a:t>
                      </a:r>
                    </a:p>
                  </a:txBody>
                  <a:tcPr marL="7784" marR="7784" marT="77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r>
              <a:tr h="272448">
                <a:tc>
                  <a:txBody>
                    <a:bodyPr/>
                    <a:lstStyle/>
                    <a:p>
                      <a:pPr algn="l" rtl="0" fontAlgn="b"/>
                      <a:r>
                        <a:rPr lang="et-EE" sz="1050" b="1" i="0" u="none" strike="noStrike">
                          <a:solidFill>
                            <a:srgbClr val="000000"/>
                          </a:solidFill>
                          <a:effectLst/>
                          <a:latin typeface="Calibri"/>
                        </a:rPr>
                        <a:t>Põhja regioon </a:t>
                      </a:r>
                    </a:p>
                  </a:txBody>
                  <a:tcPr marL="7784" marR="7784" marT="77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rtl="0" fontAlgn="b"/>
                      <a:r>
                        <a:rPr lang="et-EE" sz="1050" b="1" i="0" u="none" strike="noStrike" dirty="0">
                          <a:solidFill>
                            <a:srgbClr val="000000"/>
                          </a:solidFill>
                          <a:effectLst/>
                          <a:latin typeface="Calibri"/>
                        </a:rPr>
                        <a:t>toimingute arv </a:t>
                      </a:r>
                    </a:p>
                  </a:txBody>
                  <a:tcPr marL="7784" marR="7784" marT="77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rtl="0" fontAlgn="b"/>
                      <a:r>
                        <a:rPr lang="et-EE" sz="1050" b="1" i="0" u="none" strike="noStrike">
                          <a:solidFill>
                            <a:srgbClr val="000000"/>
                          </a:solidFill>
                          <a:effectLst/>
                          <a:latin typeface="Calibri"/>
                        </a:rPr>
                        <a:t>osakaal </a:t>
                      </a:r>
                    </a:p>
                  </a:txBody>
                  <a:tcPr marL="7784" marR="7784" marT="77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r>
              <a:tr h="155684">
                <a:tc>
                  <a:txBody>
                    <a:bodyPr/>
                    <a:lstStyle/>
                    <a:p>
                      <a:pPr algn="l" rtl="0" fontAlgn="b"/>
                      <a:r>
                        <a:rPr lang="et-EE" sz="1050" b="0" i="0" u="none" strike="noStrike">
                          <a:solidFill>
                            <a:srgbClr val="000000"/>
                          </a:solidFill>
                          <a:effectLst/>
                          <a:latin typeface="Calibri"/>
                        </a:rPr>
                        <a:t>Tallinn (Mustamäe)</a:t>
                      </a:r>
                    </a:p>
                  </a:txBody>
                  <a:tcPr marL="7784" marR="7784" marT="77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t-EE" sz="1050" b="0" i="0" u="none" strike="noStrike" dirty="0">
                          <a:solidFill>
                            <a:srgbClr val="000000"/>
                          </a:solidFill>
                          <a:effectLst/>
                          <a:latin typeface="Calibri"/>
                        </a:rPr>
                        <a:t>50409</a:t>
                      </a:r>
                    </a:p>
                  </a:txBody>
                  <a:tcPr marL="7784" marR="7784" marT="77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t-EE" sz="1050" b="0" i="0" u="none" strike="noStrike">
                          <a:solidFill>
                            <a:srgbClr val="000000"/>
                          </a:solidFill>
                          <a:effectLst/>
                          <a:latin typeface="Calibri"/>
                        </a:rPr>
                        <a:t>33,20%</a:t>
                      </a:r>
                    </a:p>
                  </a:txBody>
                  <a:tcPr marL="7784" marR="7784" marT="77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5684">
                <a:tc>
                  <a:txBody>
                    <a:bodyPr/>
                    <a:lstStyle/>
                    <a:p>
                      <a:pPr algn="l" rtl="0" fontAlgn="b"/>
                      <a:r>
                        <a:rPr lang="et-EE" sz="1050" b="0" i="0" u="none" strike="noStrike">
                          <a:solidFill>
                            <a:srgbClr val="000000"/>
                          </a:solidFill>
                          <a:effectLst/>
                          <a:latin typeface="Calibri"/>
                        </a:rPr>
                        <a:t>Saue</a:t>
                      </a:r>
                    </a:p>
                  </a:txBody>
                  <a:tcPr marL="7784" marR="7784" marT="77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t-EE" sz="1050" b="0" i="0" u="none" strike="noStrike" dirty="0">
                          <a:solidFill>
                            <a:srgbClr val="000000"/>
                          </a:solidFill>
                          <a:effectLst/>
                          <a:latin typeface="Calibri"/>
                        </a:rPr>
                        <a:t>18065</a:t>
                      </a:r>
                    </a:p>
                  </a:txBody>
                  <a:tcPr marL="7784" marR="7784" marT="77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t-EE" sz="1050" b="0" i="0" u="none" strike="noStrike">
                          <a:solidFill>
                            <a:srgbClr val="000000"/>
                          </a:solidFill>
                          <a:effectLst/>
                          <a:latin typeface="Calibri"/>
                        </a:rPr>
                        <a:t>11,90%</a:t>
                      </a:r>
                    </a:p>
                  </a:txBody>
                  <a:tcPr marL="7784" marR="7784" marT="77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5684">
                <a:tc>
                  <a:txBody>
                    <a:bodyPr/>
                    <a:lstStyle/>
                    <a:p>
                      <a:pPr algn="l" rtl="0" fontAlgn="b"/>
                      <a:r>
                        <a:rPr lang="et-EE" sz="1050" b="0" i="0" u="none" strike="noStrike">
                          <a:solidFill>
                            <a:srgbClr val="000000"/>
                          </a:solidFill>
                          <a:effectLst/>
                          <a:latin typeface="Calibri"/>
                        </a:rPr>
                        <a:t>Rapla</a:t>
                      </a:r>
                    </a:p>
                  </a:txBody>
                  <a:tcPr marL="7784" marR="7784" marT="77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t-EE" sz="1050" b="0" i="0" u="none" strike="noStrike" dirty="0">
                          <a:solidFill>
                            <a:srgbClr val="000000"/>
                          </a:solidFill>
                          <a:effectLst/>
                          <a:latin typeface="Calibri"/>
                        </a:rPr>
                        <a:t>3375</a:t>
                      </a:r>
                    </a:p>
                  </a:txBody>
                  <a:tcPr marL="7784" marR="7784" marT="77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t-EE" sz="1050" b="0" i="0" u="none" strike="noStrike">
                          <a:solidFill>
                            <a:srgbClr val="000000"/>
                          </a:solidFill>
                          <a:effectLst/>
                          <a:latin typeface="Calibri"/>
                        </a:rPr>
                        <a:t>2,20%</a:t>
                      </a:r>
                    </a:p>
                  </a:txBody>
                  <a:tcPr marL="7784" marR="7784" marT="77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5684">
                <a:tc>
                  <a:txBody>
                    <a:bodyPr/>
                    <a:lstStyle/>
                    <a:p>
                      <a:pPr algn="l" rtl="0" fontAlgn="b"/>
                      <a:r>
                        <a:rPr lang="et-EE" sz="1050" b="1" i="0" u="none" strike="noStrike">
                          <a:solidFill>
                            <a:srgbClr val="000000"/>
                          </a:solidFill>
                          <a:effectLst/>
                          <a:latin typeface="Calibri"/>
                        </a:rPr>
                        <a:t>Kokku põhja regioon </a:t>
                      </a:r>
                    </a:p>
                  </a:txBody>
                  <a:tcPr marL="7784" marR="7784" marT="77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rtl="0" fontAlgn="b"/>
                      <a:r>
                        <a:rPr lang="et-EE" sz="1050" b="1" i="0" u="none" strike="noStrike" dirty="0">
                          <a:solidFill>
                            <a:srgbClr val="000000"/>
                          </a:solidFill>
                          <a:effectLst/>
                          <a:latin typeface="Calibri"/>
                        </a:rPr>
                        <a:t>71849</a:t>
                      </a:r>
                    </a:p>
                  </a:txBody>
                  <a:tcPr marL="7784" marR="7784" marT="77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rtl="0" fontAlgn="b"/>
                      <a:r>
                        <a:rPr lang="et-EE" sz="1050" b="1" i="0" u="none" strike="noStrike">
                          <a:solidFill>
                            <a:srgbClr val="000000"/>
                          </a:solidFill>
                          <a:effectLst/>
                          <a:latin typeface="Calibri"/>
                        </a:rPr>
                        <a:t>47,3%</a:t>
                      </a:r>
                    </a:p>
                  </a:txBody>
                  <a:tcPr marL="7784" marR="7784" marT="77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r>
              <a:tr h="272448">
                <a:tc>
                  <a:txBody>
                    <a:bodyPr/>
                    <a:lstStyle/>
                    <a:p>
                      <a:pPr algn="l" rtl="0" fontAlgn="b"/>
                      <a:r>
                        <a:rPr lang="et-EE" sz="1050" b="1" i="0" u="none" strike="noStrike">
                          <a:solidFill>
                            <a:srgbClr val="000000"/>
                          </a:solidFill>
                          <a:effectLst/>
                          <a:latin typeface="Calibri"/>
                        </a:rPr>
                        <a:t>Lõuna regioon </a:t>
                      </a:r>
                    </a:p>
                  </a:txBody>
                  <a:tcPr marL="7784" marR="7784" marT="77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rtl="0" fontAlgn="b"/>
                      <a:r>
                        <a:rPr lang="et-EE" sz="1050" b="1" i="0" u="none" strike="noStrike">
                          <a:solidFill>
                            <a:srgbClr val="000000"/>
                          </a:solidFill>
                          <a:effectLst/>
                          <a:latin typeface="Calibri"/>
                        </a:rPr>
                        <a:t>toimingute arv </a:t>
                      </a:r>
                    </a:p>
                  </a:txBody>
                  <a:tcPr marL="7784" marR="7784" marT="77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rtl="0" fontAlgn="b"/>
                      <a:r>
                        <a:rPr lang="et-EE" sz="1050" b="1" i="0" u="none" strike="noStrike" dirty="0">
                          <a:solidFill>
                            <a:srgbClr val="000000"/>
                          </a:solidFill>
                          <a:effectLst/>
                          <a:latin typeface="Calibri"/>
                        </a:rPr>
                        <a:t> osakaal </a:t>
                      </a:r>
                    </a:p>
                  </a:txBody>
                  <a:tcPr marL="7784" marR="7784" marT="77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r>
              <a:tr h="155684">
                <a:tc>
                  <a:txBody>
                    <a:bodyPr/>
                    <a:lstStyle/>
                    <a:p>
                      <a:pPr algn="l" rtl="0" fontAlgn="b"/>
                      <a:r>
                        <a:rPr lang="et-EE" sz="1050" b="0" i="0" u="none" strike="noStrike">
                          <a:solidFill>
                            <a:srgbClr val="000000"/>
                          </a:solidFill>
                          <a:effectLst/>
                          <a:latin typeface="Calibri"/>
                        </a:rPr>
                        <a:t>Tartu</a:t>
                      </a:r>
                    </a:p>
                  </a:txBody>
                  <a:tcPr marL="7784" marR="7784" marT="77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t-EE" sz="1050" b="0" i="0" u="none" strike="noStrike">
                          <a:solidFill>
                            <a:srgbClr val="000000"/>
                          </a:solidFill>
                          <a:effectLst/>
                          <a:latin typeface="Calibri"/>
                        </a:rPr>
                        <a:t>21744</a:t>
                      </a:r>
                    </a:p>
                  </a:txBody>
                  <a:tcPr marL="7784" marR="7784" marT="77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t-EE" sz="1050" b="0" i="0" u="none" strike="noStrike" dirty="0">
                          <a:solidFill>
                            <a:srgbClr val="000000"/>
                          </a:solidFill>
                          <a:effectLst/>
                          <a:latin typeface="Calibri"/>
                        </a:rPr>
                        <a:t>14,30%</a:t>
                      </a:r>
                    </a:p>
                  </a:txBody>
                  <a:tcPr marL="7784" marR="7784" marT="77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5684">
                <a:tc>
                  <a:txBody>
                    <a:bodyPr/>
                    <a:lstStyle/>
                    <a:p>
                      <a:pPr algn="l" rtl="0" fontAlgn="b"/>
                      <a:r>
                        <a:rPr lang="et-EE" sz="1050" b="0" i="0" u="none" strike="noStrike">
                          <a:solidFill>
                            <a:srgbClr val="000000"/>
                          </a:solidFill>
                          <a:effectLst/>
                          <a:latin typeface="Calibri"/>
                        </a:rPr>
                        <a:t>Võru</a:t>
                      </a:r>
                    </a:p>
                  </a:txBody>
                  <a:tcPr marL="7784" marR="7784" marT="77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t-EE" sz="1050" b="0" i="0" u="none" strike="noStrike">
                          <a:solidFill>
                            <a:srgbClr val="000000"/>
                          </a:solidFill>
                          <a:effectLst/>
                          <a:latin typeface="Calibri"/>
                        </a:rPr>
                        <a:t>4193</a:t>
                      </a:r>
                    </a:p>
                  </a:txBody>
                  <a:tcPr marL="7784" marR="7784" marT="77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t-EE" sz="1050" b="0" i="0" u="none" strike="noStrike">
                          <a:solidFill>
                            <a:srgbClr val="000000"/>
                          </a:solidFill>
                          <a:effectLst/>
                          <a:latin typeface="Calibri"/>
                        </a:rPr>
                        <a:t>2,80%</a:t>
                      </a:r>
                    </a:p>
                  </a:txBody>
                  <a:tcPr marL="7784" marR="7784" marT="77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5684">
                <a:tc>
                  <a:txBody>
                    <a:bodyPr/>
                    <a:lstStyle/>
                    <a:p>
                      <a:pPr algn="l" rtl="0" fontAlgn="b"/>
                      <a:r>
                        <a:rPr lang="et-EE" sz="1050" b="0" i="0" u="none" strike="noStrike">
                          <a:solidFill>
                            <a:srgbClr val="000000"/>
                          </a:solidFill>
                          <a:effectLst/>
                          <a:latin typeface="Calibri"/>
                        </a:rPr>
                        <a:t>Valga</a:t>
                      </a:r>
                    </a:p>
                  </a:txBody>
                  <a:tcPr marL="7784" marR="7784" marT="77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t-EE" sz="1050" b="0" i="0" u="none" strike="noStrike">
                          <a:solidFill>
                            <a:srgbClr val="000000"/>
                          </a:solidFill>
                          <a:effectLst/>
                          <a:latin typeface="Calibri"/>
                        </a:rPr>
                        <a:t>2636</a:t>
                      </a:r>
                    </a:p>
                  </a:txBody>
                  <a:tcPr marL="7784" marR="7784" marT="77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t-EE" sz="1050" b="0" i="0" u="none" strike="noStrike" dirty="0">
                          <a:solidFill>
                            <a:srgbClr val="000000"/>
                          </a:solidFill>
                          <a:effectLst/>
                          <a:latin typeface="Calibri"/>
                        </a:rPr>
                        <a:t>1,70%</a:t>
                      </a:r>
                    </a:p>
                  </a:txBody>
                  <a:tcPr marL="7784" marR="7784" marT="77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5684">
                <a:tc>
                  <a:txBody>
                    <a:bodyPr/>
                    <a:lstStyle/>
                    <a:p>
                      <a:pPr algn="l" rtl="0" fontAlgn="b"/>
                      <a:r>
                        <a:rPr lang="et-EE" sz="1050" b="0" i="0" u="none" strike="noStrike">
                          <a:solidFill>
                            <a:srgbClr val="000000"/>
                          </a:solidFill>
                          <a:effectLst/>
                          <a:latin typeface="Calibri"/>
                        </a:rPr>
                        <a:t>Põlva</a:t>
                      </a:r>
                    </a:p>
                  </a:txBody>
                  <a:tcPr marL="7784" marR="7784" marT="77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t-EE" sz="1050" b="0" i="0" u="none" strike="noStrike">
                          <a:solidFill>
                            <a:srgbClr val="000000"/>
                          </a:solidFill>
                          <a:effectLst/>
                          <a:latin typeface="Calibri"/>
                        </a:rPr>
                        <a:t>2434</a:t>
                      </a:r>
                    </a:p>
                  </a:txBody>
                  <a:tcPr marL="7784" marR="7784" marT="77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t-EE" sz="1050" b="0" i="0" u="none" strike="noStrike" dirty="0">
                          <a:solidFill>
                            <a:srgbClr val="000000"/>
                          </a:solidFill>
                          <a:effectLst/>
                          <a:latin typeface="Calibri"/>
                        </a:rPr>
                        <a:t>1,60%</a:t>
                      </a:r>
                    </a:p>
                  </a:txBody>
                  <a:tcPr marL="7784" marR="7784" marT="77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5684">
                <a:tc>
                  <a:txBody>
                    <a:bodyPr/>
                    <a:lstStyle/>
                    <a:p>
                      <a:pPr algn="l" rtl="0" fontAlgn="b"/>
                      <a:r>
                        <a:rPr lang="et-EE" sz="1050" b="0" i="0" u="none" strike="noStrike">
                          <a:solidFill>
                            <a:srgbClr val="000000"/>
                          </a:solidFill>
                          <a:effectLst/>
                          <a:latin typeface="Calibri"/>
                        </a:rPr>
                        <a:t>Jõgeva</a:t>
                      </a:r>
                    </a:p>
                  </a:txBody>
                  <a:tcPr marL="7784" marR="7784" marT="77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t-EE" sz="1050" b="0" i="0" u="none" strike="noStrike">
                          <a:solidFill>
                            <a:srgbClr val="000000"/>
                          </a:solidFill>
                          <a:effectLst/>
                          <a:latin typeface="Calibri"/>
                        </a:rPr>
                        <a:t>2225</a:t>
                      </a:r>
                    </a:p>
                  </a:txBody>
                  <a:tcPr marL="7784" marR="7784" marT="77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t-EE" sz="1050" b="0" i="0" u="none" strike="noStrike" dirty="0">
                          <a:solidFill>
                            <a:srgbClr val="000000"/>
                          </a:solidFill>
                          <a:effectLst/>
                          <a:latin typeface="Calibri"/>
                        </a:rPr>
                        <a:t>1,50%</a:t>
                      </a:r>
                    </a:p>
                  </a:txBody>
                  <a:tcPr marL="7784" marR="7784" marT="77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5684">
                <a:tc>
                  <a:txBody>
                    <a:bodyPr/>
                    <a:lstStyle/>
                    <a:p>
                      <a:pPr algn="ctr" rtl="0" fontAlgn="b"/>
                      <a:r>
                        <a:rPr lang="et-EE" sz="1050" b="1" i="0" u="none" strike="noStrike">
                          <a:solidFill>
                            <a:srgbClr val="000000"/>
                          </a:solidFill>
                          <a:effectLst/>
                          <a:latin typeface="Calibri"/>
                        </a:rPr>
                        <a:t>Kokku lõuna regioon</a:t>
                      </a:r>
                    </a:p>
                  </a:txBody>
                  <a:tcPr marL="7784" marR="7784" marT="77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rtl="0" fontAlgn="b"/>
                      <a:r>
                        <a:rPr lang="et-EE" sz="1050" b="1" i="0" u="none" strike="noStrike">
                          <a:solidFill>
                            <a:srgbClr val="000000"/>
                          </a:solidFill>
                          <a:effectLst/>
                          <a:latin typeface="Calibri"/>
                        </a:rPr>
                        <a:t>33232</a:t>
                      </a:r>
                    </a:p>
                  </a:txBody>
                  <a:tcPr marL="7784" marR="7784" marT="77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rtl="0" fontAlgn="b"/>
                      <a:r>
                        <a:rPr lang="et-EE" sz="1050" b="1" i="0" u="none" strike="noStrike" dirty="0">
                          <a:solidFill>
                            <a:srgbClr val="000000"/>
                          </a:solidFill>
                          <a:effectLst/>
                          <a:latin typeface="Calibri"/>
                        </a:rPr>
                        <a:t>21,9%</a:t>
                      </a:r>
                    </a:p>
                  </a:txBody>
                  <a:tcPr marL="7784" marR="7784" marT="77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r>
            </a:tbl>
          </a:graphicData>
        </a:graphic>
      </p:graphicFrame>
    </p:spTree>
    <p:extLst>
      <p:ext uri="{BB962C8B-B14F-4D97-AF65-F5344CB8AC3E}">
        <p14:creationId xmlns:p14="http://schemas.microsoft.com/office/powerpoint/2010/main" val="206853176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pPr>
              <a:defRPr/>
            </a:pPr>
            <a:fld id="{10110D29-29B3-4491-896D-E81E8F0F67EB}" type="datetime1">
              <a:rPr lang="et-EE" smtClean="0"/>
              <a:t>6.06.2016</a:t>
            </a:fld>
            <a:endParaRPr lang="et-EE"/>
          </a:p>
        </p:txBody>
      </p:sp>
      <p:sp>
        <p:nvSpPr>
          <p:cNvPr id="5" name="Slide Number Placeholder 4"/>
          <p:cNvSpPr>
            <a:spLocks noGrp="1"/>
          </p:cNvSpPr>
          <p:nvPr>
            <p:ph type="sldNum" sz="quarter" idx="12"/>
          </p:nvPr>
        </p:nvSpPr>
        <p:spPr/>
        <p:txBody>
          <a:bodyPr/>
          <a:lstStyle/>
          <a:p>
            <a:pPr>
              <a:defRPr/>
            </a:pPr>
            <a:fld id="{68180266-B28A-4581-9433-09031FA26A94}" type="slidenum">
              <a:rPr lang="et-EE" smtClean="0"/>
              <a:pPr>
                <a:defRPr/>
              </a:pPr>
              <a:t>5</a:t>
            </a:fld>
            <a:endParaRPr lang="et-EE"/>
          </a:p>
        </p:txBody>
      </p:sp>
      <p:graphicFrame>
        <p:nvGraphicFramePr>
          <p:cNvPr id="2" name="Table 1"/>
          <p:cNvGraphicFramePr>
            <a:graphicFrameLocks noGrp="1"/>
          </p:cNvGraphicFramePr>
          <p:nvPr>
            <p:extLst>
              <p:ext uri="{D42A27DB-BD31-4B8C-83A1-F6EECF244321}">
                <p14:modId xmlns:p14="http://schemas.microsoft.com/office/powerpoint/2010/main" val="2071290641"/>
              </p:ext>
            </p:extLst>
          </p:nvPr>
        </p:nvGraphicFramePr>
        <p:xfrm>
          <a:off x="539329" y="827981"/>
          <a:ext cx="7011432" cy="4714362"/>
        </p:xfrm>
        <a:graphic>
          <a:graphicData uri="http://schemas.openxmlformats.org/drawingml/2006/table">
            <a:tbl>
              <a:tblPr/>
              <a:tblGrid>
                <a:gridCol w="559283"/>
                <a:gridCol w="2298305"/>
                <a:gridCol w="760276"/>
                <a:gridCol w="803970"/>
                <a:gridCol w="978746"/>
                <a:gridCol w="850576"/>
                <a:gridCol w="760276"/>
              </a:tblGrid>
              <a:tr h="174994">
                <a:tc gridSpan="3">
                  <a:txBody>
                    <a:bodyPr/>
                    <a:lstStyle/>
                    <a:p>
                      <a:pPr algn="l" fontAlgn="b"/>
                      <a:r>
                        <a:rPr lang="fi-FI" sz="1200" b="1" i="0" u="none" strike="noStrike" dirty="0">
                          <a:solidFill>
                            <a:srgbClr val="000000"/>
                          </a:solidFill>
                          <a:effectLst/>
                          <a:latin typeface="Calibri"/>
                        </a:rPr>
                        <a:t>Maanteeameti teenindusbüroode kulud ja </a:t>
                      </a:r>
                      <a:r>
                        <a:rPr lang="et-EE" sz="1200" b="1" i="0" u="none" strike="noStrike" baseline="0" dirty="0" smtClean="0">
                          <a:solidFill>
                            <a:srgbClr val="000000"/>
                          </a:solidFill>
                          <a:effectLst/>
                          <a:latin typeface="Calibri"/>
                        </a:rPr>
                        <a:t> laekunud riigilõiv </a:t>
                      </a:r>
                      <a:r>
                        <a:rPr lang="fi-FI" sz="1200" b="1" i="0" u="none" strike="noStrike" dirty="0" smtClean="0">
                          <a:solidFill>
                            <a:srgbClr val="000000"/>
                          </a:solidFill>
                          <a:effectLst/>
                          <a:latin typeface="Calibri"/>
                        </a:rPr>
                        <a:t> </a:t>
                      </a:r>
                      <a:r>
                        <a:rPr lang="fi-FI" sz="1200" b="1" i="0" u="none" strike="noStrike" dirty="0">
                          <a:solidFill>
                            <a:srgbClr val="000000"/>
                          </a:solidFill>
                          <a:effectLst/>
                          <a:latin typeface="Calibri"/>
                        </a:rPr>
                        <a:t>2015 aastal</a:t>
                      </a:r>
                    </a:p>
                  </a:txBody>
                  <a:tcPr marL="8750" marR="8750" marT="8750" marB="0" anchor="b">
                    <a:lnL>
                      <a:noFill/>
                    </a:lnL>
                    <a:lnR>
                      <a:noFill/>
                    </a:lnR>
                    <a:lnT>
                      <a:noFill/>
                    </a:lnT>
                    <a:lnB>
                      <a:noFill/>
                    </a:lnB>
                  </a:tcPr>
                </a:tc>
                <a:tc hMerge="1">
                  <a:txBody>
                    <a:bodyPr/>
                    <a:lstStyle/>
                    <a:p>
                      <a:endParaRPr lang="et-EE"/>
                    </a:p>
                  </a:txBody>
                  <a:tcPr/>
                </a:tc>
                <a:tc hMerge="1">
                  <a:txBody>
                    <a:bodyPr/>
                    <a:lstStyle/>
                    <a:p>
                      <a:endParaRPr lang="et-EE"/>
                    </a:p>
                  </a:txBody>
                  <a:tcPr/>
                </a:tc>
                <a:tc>
                  <a:txBody>
                    <a:bodyPr/>
                    <a:lstStyle/>
                    <a:p>
                      <a:pPr algn="l" fontAlgn="b"/>
                      <a:endParaRPr lang="et-EE" sz="1000" b="0" i="0" u="none" strike="noStrike">
                        <a:solidFill>
                          <a:srgbClr val="000000"/>
                        </a:solidFill>
                        <a:effectLst/>
                        <a:latin typeface="Calibri"/>
                      </a:endParaRPr>
                    </a:p>
                  </a:txBody>
                  <a:tcPr marL="8750" marR="8750" marT="8750" marB="0" anchor="b">
                    <a:lnL>
                      <a:noFill/>
                    </a:lnL>
                    <a:lnR>
                      <a:noFill/>
                    </a:lnR>
                    <a:lnT>
                      <a:noFill/>
                    </a:lnT>
                    <a:lnB>
                      <a:noFill/>
                    </a:lnB>
                  </a:tcPr>
                </a:tc>
                <a:tc>
                  <a:txBody>
                    <a:bodyPr/>
                    <a:lstStyle/>
                    <a:p>
                      <a:pPr algn="l" fontAlgn="b"/>
                      <a:endParaRPr lang="et-EE" sz="1000" b="0" i="0" u="none" strike="noStrike" dirty="0">
                        <a:solidFill>
                          <a:srgbClr val="000000"/>
                        </a:solidFill>
                        <a:effectLst/>
                        <a:latin typeface="Calibri"/>
                      </a:endParaRPr>
                    </a:p>
                  </a:txBody>
                  <a:tcPr marL="8750" marR="8750" marT="8750" marB="0" anchor="b">
                    <a:lnL>
                      <a:noFill/>
                    </a:lnL>
                    <a:lnR>
                      <a:noFill/>
                    </a:lnR>
                    <a:lnT>
                      <a:noFill/>
                    </a:lnT>
                    <a:lnB>
                      <a:noFill/>
                    </a:lnB>
                  </a:tcPr>
                </a:tc>
                <a:tc>
                  <a:txBody>
                    <a:bodyPr/>
                    <a:lstStyle/>
                    <a:p>
                      <a:pPr algn="l" fontAlgn="b"/>
                      <a:endParaRPr lang="et-EE" sz="1000" b="0" i="0" u="none" strike="noStrike">
                        <a:solidFill>
                          <a:srgbClr val="000000"/>
                        </a:solidFill>
                        <a:effectLst/>
                        <a:latin typeface="Calibri"/>
                      </a:endParaRPr>
                    </a:p>
                  </a:txBody>
                  <a:tcPr marL="8750" marR="8750" marT="8750" marB="0" anchor="b">
                    <a:lnL>
                      <a:noFill/>
                    </a:lnL>
                    <a:lnR>
                      <a:noFill/>
                    </a:lnR>
                    <a:lnT>
                      <a:noFill/>
                    </a:lnT>
                    <a:lnB>
                      <a:noFill/>
                    </a:lnB>
                  </a:tcPr>
                </a:tc>
                <a:tc>
                  <a:txBody>
                    <a:bodyPr/>
                    <a:lstStyle/>
                    <a:p>
                      <a:pPr algn="ctr" fontAlgn="b"/>
                      <a:endParaRPr lang="et-EE" sz="1000" b="0" i="0" u="none" strike="noStrike">
                        <a:solidFill>
                          <a:srgbClr val="000000"/>
                        </a:solidFill>
                        <a:effectLst/>
                        <a:latin typeface="Calibri"/>
                      </a:endParaRPr>
                    </a:p>
                  </a:txBody>
                  <a:tcPr marL="8750" marR="8750" marT="8750" marB="0" anchor="b">
                    <a:lnL>
                      <a:noFill/>
                    </a:lnL>
                    <a:lnR>
                      <a:noFill/>
                    </a:lnR>
                    <a:lnT>
                      <a:noFill/>
                    </a:lnT>
                    <a:lnB>
                      <a:noFill/>
                    </a:lnB>
                  </a:tcPr>
                </a:tc>
              </a:tr>
              <a:tr h="174994">
                <a:tc>
                  <a:txBody>
                    <a:bodyPr/>
                    <a:lstStyle/>
                    <a:p>
                      <a:pPr algn="l" fontAlgn="b"/>
                      <a:endParaRPr lang="et-EE" sz="1000" b="0" i="0" u="none" strike="noStrike">
                        <a:solidFill>
                          <a:srgbClr val="000000"/>
                        </a:solidFill>
                        <a:effectLst/>
                        <a:latin typeface="Calibri"/>
                      </a:endParaRPr>
                    </a:p>
                  </a:txBody>
                  <a:tcPr marL="8750" marR="8750" marT="87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t-EE" sz="1000" b="0" i="0" u="none" strike="noStrike">
                        <a:solidFill>
                          <a:srgbClr val="000000"/>
                        </a:solidFill>
                        <a:effectLst/>
                        <a:latin typeface="Calibri"/>
                      </a:endParaRPr>
                    </a:p>
                  </a:txBody>
                  <a:tcPr marL="8750" marR="8750" marT="87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t-EE" sz="1000" b="0" i="0" u="none" strike="noStrike" dirty="0">
                        <a:solidFill>
                          <a:srgbClr val="000000"/>
                        </a:solidFill>
                        <a:effectLst/>
                        <a:latin typeface="Calibri"/>
                      </a:endParaRPr>
                    </a:p>
                  </a:txBody>
                  <a:tcPr marL="8750" marR="8750" marT="87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t-EE" sz="1000" b="0" i="0" u="none" strike="noStrike">
                        <a:solidFill>
                          <a:srgbClr val="000000"/>
                        </a:solidFill>
                        <a:effectLst/>
                        <a:latin typeface="Calibri"/>
                      </a:endParaRPr>
                    </a:p>
                  </a:txBody>
                  <a:tcPr marL="8750" marR="8750" marT="87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t-EE" sz="1000" b="0" i="0" u="none" strike="noStrike">
                        <a:solidFill>
                          <a:srgbClr val="000000"/>
                        </a:solidFill>
                        <a:effectLst/>
                        <a:latin typeface="Calibri"/>
                      </a:endParaRPr>
                    </a:p>
                  </a:txBody>
                  <a:tcPr marL="8750" marR="8750" marT="87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t-EE" sz="1000" b="0" i="0" u="none" strike="noStrike">
                        <a:solidFill>
                          <a:srgbClr val="000000"/>
                        </a:solidFill>
                        <a:effectLst/>
                        <a:latin typeface="Calibri"/>
                      </a:endParaRPr>
                    </a:p>
                  </a:txBody>
                  <a:tcPr marL="8750" marR="8750" marT="87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endParaRPr lang="et-EE" sz="1000" b="0" i="0" u="none" strike="noStrike">
                        <a:solidFill>
                          <a:srgbClr val="000000"/>
                        </a:solidFill>
                        <a:effectLst/>
                        <a:latin typeface="Calibri"/>
                      </a:endParaRPr>
                    </a:p>
                  </a:txBody>
                  <a:tcPr marL="8750" marR="8750" marT="8750" marB="0" anchor="b">
                    <a:lnL>
                      <a:noFill/>
                    </a:lnL>
                    <a:lnR>
                      <a:noFill/>
                    </a:lnR>
                    <a:lnT>
                      <a:noFill/>
                    </a:lnT>
                    <a:lnB w="6350" cap="flat" cmpd="sng" algn="ctr">
                      <a:solidFill>
                        <a:srgbClr val="000000"/>
                      </a:solidFill>
                      <a:prstDash val="solid"/>
                      <a:round/>
                      <a:headEnd type="none" w="med" len="med"/>
                      <a:tailEnd type="none" w="med" len="med"/>
                    </a:lnB>
                  </a:tcPr>
                </a:tc>
              </a:tr>
              <a:tr h="839972">
                <a:tc>
                  <a:txBody>
                    <a:bodyPr/>
                    <a:lstStyle/>
                    <a:p>
                      <a:pPr algn="ctr" fontAlgn="b"/>
                      <a:r>
                        <a:rPr lang="et-EE" sz="1000" b="0" i="0" u="none" strike="noStrike">
                          <a:solidFill>
                            <a:srgbClr val="000000"/>
                          </a:solidFill>
                          <a:effectLst/>
                          <a:latin typeface="Calibri"/>
                        </a:rPr>
                        <a:t>Regioon</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t-EE" sz="1000" b="0" i="0" u="none" strike="noStrike">
                          <a:solidFill>
                            <a:srgbClr val="000000"/>
                          </a:solidFill>
                          <a:effectLst/>
                          <a:latin typeface="Calibri"/>
                        </a:rPr>
                        <a:t>Büroo</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t-EE" sz="1000" b="0" i="0" u="none" strike="noStrike">
                          <a:solidFill>
                            <a:srgbClr val="000000"/>
                          </a:solidFill>
                          <a:effectLst/>
                          <a:latin typeface="Calibri"/>
                        </a:rPr>
                        <a:t>töötajate arv 31.12.15</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t-EE" sz="1000" b="0" i="0" u="none" strike="noStrike">
                          <a:solidFill>
                            <a:srgbClr val="000000"/>
                          </a:solidFill>
                          <a:effectLst/>
                          <a:latin typeface="Calibri"/>
                        </a:rPr>
                        <a:t>Büroo kulu </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t-EE" sz="1000" b="0" i="0" u="none" strike="noStrike">
                          <a:solidFill>
                            <a:srgbClr val="000000"/>
                          </a:solidFill>
                          <a:effectLst/>
                          <a:latin typeface="Calibri"/>
                        </a:rPr>
                        <a:t>Laekunud riigilõiv</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t-EE" sz="1000" b="0" i="0" u="none" strike="noStrike">
                          <a:solidFill>
                            <a:srgbClr val="000000"/>
                          </a:solidFill>
                          <a:effectLst/>
                          <a:latin typeface="Calibri"/>
                        </a:rPr>
                        <a:t>Riigilõiv - büroo kulu </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t-EE" sz="1000" b="0" i="0" u="none" strike="noStrike">
                          <a:solidFill>
                            <a:srgbClr val="000000"/>
                          </a:solidFill>
                          <a:effectLst/>
                          <a:latin typeface="Calibri"/>
                        </a:rPr>
                        <a:t>Riigilõiv-büroo kulu töötaja kohta </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4994">
                <a:tc>
                  <a:txBody>
                    <a:bodyPr/>
                    <a:lstStyle/>
                    <a:p>
                      <a:pPr algn="ctr" fontAlgn="b"/>
                      <a:r>
                        <a:rPr lang="et-EE" sz="1000" b="0" i="0" u="none" strike="noStrike">
                          <a:solidFill>
                            <a:srgbClr val="000000"/>
                          </a:solidFill>
                          <a:effectLst/>
                          <a:latin typeface="Calibri"/>
                        </a:rPr>
                        <a:t>Ida</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t-EE" sz="1000" b="0" i="0" u="none" strike="noStrike">
                          <a:solidFill>
                            <a:srgbClr val="000000"/>
                          </a:solidFill>
                          <a:effectLst/>
                          <a:latin typeface="Calibri"/>
                        </a:rPr>
                        <a:t>Jõhvi teenindusbüroo</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t-EE" sz="1000" b="0" i="0" u="none" strike="noStrike">
                          <a:solidFill>
                            <a:srgbClr val="000000"/>
                          </a:solidFill>
                          <a:effectLst/>
                          <a:latin typeface="Calibri"/>
                        </a:rPr>
                        <a:t>8</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t-EE" sz="1000" b="0" i="0" u="none" strike="noStrike">
                          <a:solidFill>
                            <a:srgbClr val="000000"/>
                          </a:solidFill>
                          <a:effectLst/>
                          <a:latin typeface="Calibri"/>
                        </a:rPr>
                        <a:t>429 040,14</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t-EE" sz="1000" b="0" i="0" u="none" strike="noStrike">
                          <a:solidFill>
                            <a:srgbClr val="000000"/>
                          </a:solidFill>
                          <a:effectLst/>
                          <a:latin typeface="Calibri"/>
                        </a:rPr>
                        <a:t>852 672,00</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t-EE" sz="1000" b="0" i="0" u="none" strike="noStrike">
                          <a:solidFill>
                            <a:srgbClr val="000000"/>
                          </a:solidFill>
                          <a:effectLst/>
                          <a:latin typeface="Calibri"/>
                        </a:rPr>
                        <a:t>423 631,86</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t-EE" sz="1000" b="0" i="0" u="none" strike="noStrike">
                          <a:solidFill>
                            <a:srgbClr val="000000"/>
                          </a:solidFill>
                          <a:effectLst/>
                          <a:latin typeface="Calibri"/>
                        </a:rPr>
                        <a:t>52 953,98</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4994">
                <a:tc>
                  <a:txBody>
                    <a:bodyPr/>
                    <a:lstStyle/>
                    <a:p>
                      <a:pPr algn="ctr" fontAlgn="b"/>
                      <a:r>
                        <a:rPr lang="et-EE" sz="1000" b="0" i="0" u="none" strike="noStrike">
                          <a:solidFill>
                            <a:srgbClr val="000000"/>
                          </a:solidFill>
                          <a:effectLst/>
                          <a:latin typeface="Calibri"/>
                        </a:rPr>
                        <a:t>Ida</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t-EE" sz="1000" b="0" i="0" u="none" strike="noStrike">
                          <a:solidFill>
                            <a:srgbClr val="000000"/>
                          </a:solidFill>
                          <a:effectLst/>
                          <a:latin typeface="Calibri"/>
                        </a:rPr>
                        <a:t>Narva teenindusbüroo</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t-EE" sz="1000" b="0" i="0" u="none" strike="noStrike">
                          <a:solidFill>
                            <a:srgbClr val="000000"/>
                          </a:solidFill>
                          <a:effectLst/>
                          <a:latin typeface="Calibri"/>
                        </a:rPr>
                        <a:t>7</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t-EE" sz="1000" b="0" i="0" u="none" strike="noStrike">
                          <a:solidFill>
                            <a:srgbClr val="000000"/>
                          </a:solidFill>
                          <a:effectLst/>
                          <a:latin typeface="Calibri"/>
                        </a:rPr>
                        <a:t>329 115,48</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t-EE" sz="1000" b="0" i="0" u="none" strike="noStrike">
                          <a:solidFill>
                            <a:srgbClr val="000000"/>
                          </a:solidFill>
                          <a:effectLst/>
                          <a:latin typeface="Calibri"/>
                        </a:rPr>
                        <a:t>591 304,00</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t-EE" sz="1000" b="0" i="0" u="none" strike="noStrike">
                          <a:solidFill>
                            <a:srgbClr val="000000"/>
                          </a:solidFill>
                          <a:effectLst/>
                          <a:latin typeface="Calibri"/>
                        </a:rPr>
                        <a:t>262 188,52</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t-EE" sz="1000" b="0" i="0" u="none" strike="noStrike">
                          <a:solidFill>
                            <a:srgbClr val="000000"/>
                          </a:solidFill>
                          <a:effectLst/>
                          <a:latin typeface="Calibri"/>
                        </a:rPr>
                        <a:t>37 455,50</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4994">
                <a:tc>
                  <a:txBody>
                    <a:bodyPr/>
                    <a:lstStyle/>
                    <a:p>
                      <a:pPr algn="ctr" fontAlgn="b"/>
                      <a:r>
                        <a:rPr lang="et-EE" sz="1000" b="0" i="0" u="none" strike="noStrike">
                          <a:solidFill>
                            <a:srgbClr val="000000"/>
                          </a:solidFill>
                          <a:effectLst/>
                          <a:latin typeface="Calibri"/>
                        </a:rPr>
                        <a:t>Ida</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t-EE" sz="1000" b="0" i="0" u="none" strike="noStrike">
                          <a:solidFill>
                            <a:srgbClr val="000000"/>
                          </a:solidFill>
                          <a:effectLst/>
                          <a:latin typeface="Calibri"/>
                        </a:rPr>
                        <a:t>Paide teenindusbüroo</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t-EE" sz="1000" b="0" i="0" u="none" strike="noStrike">
                          <a:solidFill>
                            <a:srgbClr val="000000"/>
                          </a:solidFill>
                          <a:effectLst/>
                          <a:latin typeface="Calibri"/>
                        </a:rPr>
                        <a:t>5</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t-EE" sz="1000" b="0" i="0" u="none" strike="noStrike">
                          <a:solidFill>
                            <a:srgbClr val="000000"/>
                          </a:solidFill>
                          <a:effectLst/>
                          <a:latin typeface="Calibri"/>
                        </a:rPr>
                        <a:t>279 178,60</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t-EE" sz="1000" b="0" i="0" u="none" strike="noStrike">
                          <a:solidFill>
                            <a:srgbClr val="000000"/>
                          </a:solidFill>
                          <a:effectLst/>
                          <a:latin typeface="Calibri"/>
                        </a:rPr>
                        <a:t>486 258,00</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t-EE" sz="1000" b="0" i="0" u="none" strike="noStrike">
                          <a:solidFill>
                            <a:srgbClr val="000000"/>
                          </a:solidFill>
                          <a:effectLst/>
                          <a:latin typeface="Calibri"/>
                        </a:rPr>
                        <a:t>207 079,40</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t-EE" sz="1000" b="0" i="0" u="none" strike="noStrike">
                          <a:solidFill>
                            <a:srgbClr val="000000"/>
                          </a:solidFill>
                          <a:effectLst/>
                          <a:latin typeface="Calibri"/>
                        </a:rPr>
                        <a:t>41 415,88</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4994">
                <a:tc>
                  <a:txBody>
                    <a:bodyPr/>
                    <a:lstStyle/>
                    <a:p>
                      <a:pPr algn="ctr" fontAlgn="b"/>
                      <a:r>
                        <a:rPr lang="et-EE" sz="1000" b="0" i="0" u="none" strike="noStrike">
                          <a:solidFill>
                            <a:srgbClr val="000000"/>
                          </a:solidFill>
                          <a:effectLst/>
                          <a:latin typeface="Calibri"/>
                        </a:rPr>
                        <a:t>Ida</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t-EE" sz="1000" b="0" i="0" u="none" strike="noStrike">
                          <a:solidFill>
                            <a:srgbClr val="000000"/>
                          </a:solidFill>
                          <a:effectLst/>
                          <a:latin typeface="Calibri"/>
                        </a:rPr>
                        <a:t>Rakvere teenindusbüroo</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t-EE" sz="1000" b="0" i="0" u="none" strike="noStrike">
                          <a:solidFill>
                            <a:srgbClr val="000000"/>
                          </a:solidFill>
                          <a:effectLst/>
                          <a:latin typeface="Calibri"/>
                        </a:rPr>
                        <a:t>8</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t-EE" sz="1000" b="0" i="0" u="none" strike="noStrike">
                          <a:solidFill>
                            <a:srgbClr val="000000"/>
                          </a:solidFill>
                          <a:effectLst/>
                          <a:latin typeface="Calibri"/>
                        </a:rPr>
                        <a:t>394 043,43</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t-EE" sz="1000" b="0" i="0" u="none" strike="noStrike">
                          <a:solidFill>
                            <a:srgbClr val="000000"/>
                          </a:solidFill>
                          <a:effectLst/>
                          <a:latin typeface="Calibri"/>
                        </a:rPr>
                        <a:t>870 982,00</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t-EE" sz="1000" b="0" i="0" u="none" strike="noStrike">
                          <a:solidFill>
                            <a:srgbClr val="000000"/>
                          </a:solidFill>
                          <a:effectLst/>
                          <a:latin typeface="Calibri"/>
                        </a:rPr>
                        <a:t>476 938,57</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t-EE" sz="1000" b="0" i="0" u="none" strike="noStrike">
                          <a:solidFill>
                            <a:srgbClr val="000000"/>
                          </a:solidFill>
                          <a:effectLst/>
                          <a:latin typeface="Calibri"/>
                        </a:rPr>
                        <a:t>59 617,32</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4994">
                <a:tc>
                  <a:txBody>
                    <a:bodyPr/>
                    <a:lstStyle/>
                    <a:p>
                      <a:pPr algn="ctr" fontAlgn="b"/>
                      <a:r>
                        <a:rPr lang="et-EE" sz="1000" b="0" i="0" u="none" strike="noStrike">
                          <a:solidFill>
                            <a:srgbClr val="000000"/>
                          </a:solidFill>
                          <a:effectLst/>
                          <a:latin typeface="Calibri"/>
                        </a:rPr>
                        <a:t>Lõuna</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t-EE" sz="1000" b="0" i="0" u="none" strike="noStrike">
                          <a:solidFill>
                            <a:srgbClr val="000000"/>
                          </a:solidFill>
                          <a:effectLst/>
                          <a:latin typeface="Calibri"/>
                        </a:rPr>
                        <a:t>Jõgeva teenindusbüroo</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t-EE" sz="1000" b="0" i="0" u="none" strike="noStrike">
                          <a:solidFill>
                            <a:srgbClr val="000000"/>
                          </a:solidFill>
                          <a:effectLst/>
                          <a:latin typeface="Calibri"/>
                        </a:rPr>
                        <a:t>3</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t-EE" sz="1000" b="0" i="0" u="none" strike="noStrike">
                          <a:solidFill>
                            <a:srgbClr val="000000"/>
                          </a:solidFill>
                          <a:effectLst/>
                          <a:latin typeface="Calibri"/>
                        </a:rPr>
                        <a:t>163 211,61</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t-EE" sz="1000" b="0" i="0" u="none" strike="noStrike">
                          <a:solidFill>
                            <a:srgbClr val="000000"/>
                          </a:solidFill>
                          <a:effectLst/>
                          <a:latin typeface="Calibri"/>
                        </a:rPr>
                        <a:t>259 931,00</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t-EE" sz="1000" b="0" i="0" u="none" strike="noStrike">
                          <a:solidFill>
                            <a:srgbClr val="000000"/>
                          </a:solidFill>
                          <a:effectLst/>
                          <a:latin typeface="Calibri"/>
                        </a:rPr>
                        <a:t>96 719,39</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t-EE" sz="1000" b="0" i="0" u="none" strike="noStrike">
                          <a:solidFill>
                            <a:srgbClr val="000000"/>
                          </a:solidFill>
                          <a:effectLst/>
                          <a:latin typeface="Calibri"/>
                        </a:rPr>
                        <a:t>32 239,80</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4994">
                <a:tc>
                  <a:txBody>
                    <a:bodyPr/>
                    <a:lstStyle/>
                    <a:p>
                      <a:pPr algn="ctr" fontAlgn="b"/>
                      <a:r>
                        <a:rPr lang="et-EE" sz="1000" b="0" i="0" u="none" strike="noStrike">
                          <a:solidFill>
                            <a:srgbClr val="000000"/>
                          </a:solidFill>
                          <a:effectLst/>
                          <a:latin typeface="Calibri"/>
                        </a:rPr>
                        <a:t>Lõuna</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t-EE" sz="1000" b="0" i="0" u="none" strike="noStrike">
                          <a:solidFill>
                            <a:srgbClr val="000000"/>
                          </a:solidFill>
                          <a:effectLst/>
                          <a:latin typeface="Calibri"/>
                        </a:rPr>
                        <a:t>Põlva teenindusbüroo</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t-EE" sz="1000" b="0" i="0" u="none" strike="noStrike">
                          <a:solidFill>
                            <a:srgbClr val="000000"/>
                          </a:solidFill>
                          <a:effectLst/>
                          <a:latin typeface="Calibri"/>
                        </a:rPr>
                        <a:t>3</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t-EE" sz="1000" b="0" i="0" u="none" strike="noStrike">
                          <a:solidFill>
                            <a:srgbClr val="000000"/>
                          </a:solidFill>
                          <a:effectLst/>
                          <a:latin typeface="Calibri"/>
                        </a:rPr>
                        <a:t>144 808,71</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t-EE" sz="1000" b="0" i="0" u="none" strike="noStrike">
                          <a:solidFill>
                            <a:srgbClr val="000000"/>
                          </a:solidFill>
                          <a:effectLst/>
                          <a:latin typeface="Calibri"/>
                        </a:rPr>
                        <a:t>311 002,00</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t-EE" sz="1000" b="0" i="0" u="none" strike="noStrike">
                          <a:solidFill>
                            <a:srgbClr val="000000"/>
                          </a:solidFill>
                          <a:effectLst/>
                          <a:latin typeface="Calibri"/>
                        </a:rPr>
                        <a:t>166 193,29</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t-EE" sz="1000" b="0" i="0" u="none" strike="noStrike">
                          <a:solidFill>
                            <a:srgbClr val="000000"/>
                          </a:solidFill>
                          <a:effectLst/>
                          <a:latin typeface="Calibri"/>
                        </a:rPr>
                        <a:t>55 397,76</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4994">
                <a:tc>
                  <a:txBody>
                    <a:bodyPr/>
                    <a:lstStyle/>
                    <a:p>
                      <a:pPr algn="ctr" fontAlgn="b"/>
                      <a:r>
                        <a:rPr lang="et-EE" sz="1000" b="0" i="0" u="none" strike="noStrike">
                          <a:solidFill>
                            <a:srgbClr val="000000"/>
                          </a:solidFill>
                          <a:effectLst/>
                          <a:latin typeface="Calibri"/>
                        </a:rPr>
                        <a:t>Lõuna</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t-EE" sz="1000" b="0" i="0" u="none" strike="noStrike">
                          <a:solidFill>
                            <a:srgbClr val="000000"/>
                          </a:solidFill>
                          <a:effectLst/>
                          <a:latin typeface="Calibri"/>
                        </a:rPr>
                        <a:t>Tartu teenindusbüroo</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t-EE" sz="1000" b="0" i="0" u="none" strike="noStrike">
                          <a:solidFill>
                            <a:srgbClr val="000000"/>
                          </a:solidFill>
                          <a:effectLst/>
                          <a:latin typeface="Calibri"/>
                        </a:rPr>
                        <a:t>21</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t-EE" sz="1000" b="0" i="0" u="none" strike="noStrike">
                          <a:solidFill>
                            <a:srgbClr val="000000"/>
                          </a:solidFill>
                          <a:effectLst/>
                          <a:latin typeface="Calibri"/>
                        </a:rPr>
                        <a:t>1 021 097,52</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t-EE" sz="1000" b="0" i="0" u="none" strike="noStrike">
                          <a:solidFill>
                            <a:srgbClr val="000000"/>
                          </a:solidFill>
                          <a:effectLst/>
                          <a:latin typeface="Calibri"/>
                        </a:rPr>
                        <a:t>3 619 236,00</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t-EE" sz="1000" b="0" i="0" u="none" strike="noStrike">
                          <a:solidFill>
                            <a:srgbClr val="000000"/>
                          </a:solidFill>
                          <a:effectLst/>
                          <a:latin typeface="Calibri"/>
                        </a:rPr>
                        <a:t>2 598 138,48</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t-EE" sz="1000" b="0" i="0" u="none" strike="noStrike">
                          <a:solidFill>
                            <a:srgbClr val="000000"/>
                          </a:solidFill>
                          <a:effectLst/>
                          <a:latin typeface="Calibri"/>
                        </a:rPr>
                        <a:t>123 720,88</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4994">
                <a:tc>
                  <a:txBody>
                    <a:bodyPr/>
                    <a:lstStyle/>
                    <a:p>
                      <a:pPr algn="ctr" fontAlgn="b"/>
                      <a:r>
                        <a:rPr lang="et-EE" sz="1000" b="0" i="0" u="none" strike="noStrike">
                          <a:solidFill>
                            <a:srgbClr val="000000"/>
                          </a:solidFill>
                          <a:effectLst/>
                          <a:latin typeface="Calibri"/>
                        </a:rPr>
                        <a:t>Lõuna</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t-EE" sz="1000" b="0" i="0" u="none" strike="noStrike">
                          <a:solidFill>
                            <a:srgbClr val="000000"/>
                          </a:solidFill>
                          <a:effectLst/>
                          <a:latin typeface="Calibri"/>
                        </a:rPr>
                        <a:t>Valga teenindusbüroo</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t-EE" sz="1000" b="0" i="0" u="none" strike="noStrike">
                          <a:solidFill>
                            <a:srgbClr val="000000"/>
                          </a:solidFill>
                          <a:effectLst/>
                          <a:latin typeface="Calibri"/>
                        </a:rPr>
                        <a:t>3</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t-EE" sz="1000" b="0" i="0" u="none" strike="noStrike">
                          <a:solidFill>
                            <a:srgbClr val="000000"/>
                          </a:solidFill>
                          <a:effectLst/>
                          <a:latin typeface="Calibri"/>
                        </a:rPr>
                        <a:t>152 636,37</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t-EE" sz="1000" b="0" i="0" u="none" strike="noStrike">
                          <a:solidFill>
                            <a:srgbClr val="000000"/>
                          </a:solidFill>
                          <a:effectLst/>
                          <a:latin typeface="Calibri"/>
                        </a:rPr>
                        <a:t>343 507,00</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t-EE" sz="1000" b="0" i="0" u="none" strike="noStrike">
                          <a:solidFill>
                            <a:srgbClr val="000000"/>
                          </a:solidFill>
                          <a:effectLst/>
                          <a:latin typeface="Calibri"/>
                        </a:rPr>
                        <a:t>190 870,63</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t-EE" sz="1000" b="0" i="0" u="none" strike="noStrike">
                          <a:solidFill>
                            <a:srgbClr val="000000"/>
                          </a:solidFill>
                          <a:effectLst/>
                          <a:latin typeface="Calibri"/>
                        </a:rPr>
                        <a:t>63 623,54</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4994">
                <a:tc>
                  <a:txBody>
                    <a:bodyPr/>
                    <a:lstStyle/>
                    <a:p>
                      <a:pPr algn="ctr" fontAlgn="b"/>
                      <a:r>
                        <a:rPr lang="et-EE" sz="1000" b="0" i="0" u="none" strike="noStrike">
                          <a:solidFill>
                            <a:srgbClr val="000000"/>
                          </a:solidFill>
                          <a:effectLst/>
                          <a:latin typeface="Calibri"/>
                        </a:rPr>
                        <a:t>Lõuna</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t-EE" sz="1000" b="0" i="0" u="none" strike="noStrike">
                          <a:solidFill>
                            <a:srgbClr val="000000"/>
                          </a:solidFill>
                          <a:effectLst/>
                          <a:latin typeface="Calibri"/>
                        </a:rPr>
                        <a:t>Võru teenindusbüroo</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t-EE" sz="1000" b="0" i="0" u="none" strike="noStrike">
                          <a:solidFill>
                            <a:srgbClr val="000000"/>
                          </a:solidFill>
                          <a:effectLst/>
                          <a:latin typeface="Calibri"/>
                        </a:rPr>
                        <a:t>5</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t-EE" sz="1000" b="0" i="0" u="none" strike="noStrike">
                          <a:solidFill>
                            <a:srgbClr val="000000"/>
                          </a:solidFill>
                          <a:effectLst/>
                          <a:latin typeface="Calibri"/>
                        </a:rPr>
                        <a:t>265 020,33</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t-EE" sz="1000" b="0" i="0" u="none" strike="noStrike">
                          <a:solidFill>
                            <a:srgbClr val="000000"/>
                          </a:solidFill>
                          <a:effectLst/>
                          <a:latin typeface="Calibri"/>
                        </a:rPr>
                        <a:t>540 324,00</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t-EE" sz="1000" b="0" i="0" u="none" strike="noStrike">
                          <a:solidFill>
                            <a:srgbClr val="000000"/>
                          </a:solidFill>
                          <a:effectLst/>
                          <a:latin typeface="Calibri"/>
                        </a:rPr>
                        <a:t>275 303,67</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t-EE" sz="1000" b="0" i="0" u="none" strike="noStrike">
                          <a:solidFill>
                            <a:srgbClr val="000000"/>
                          </a:solidFill>
                          <a:effectLst/>
                          <a:latin typeface="Calibri"/>
                        </a:rPr>
                        <a:t>55 060,73</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4994">
                <a:tc>
                  <a:txBody>
                    <a:bodyPr/>
                    <a:lstStyle/>
                    <a:p>
                      <a:pPr algn="ctr" fontAlgn="b"/>
                      <a:r>
                        <a:rPr lang="et-EE" sz="1000" b="0" i="0" u="none" strike="noStrike">
                          <a:solidFill>
                            <a:srgbClr val="000000"/>
                          </a:solidFill>
                          <a:effectLst/>
                          <a:latin typeface="Calibri"/>
                        </a:rPr>
                        <a:t>Lääne</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t-EE" sz="1000" b="0" i="0" u="none" strike="noStrike">
                          <a:solidFill>
                            <a:srgbClr val="000000"/>
                          </a:solidFill>
                          <a:effectLst/>
                          <a:latin typeface="Calibri"/>
                        </a:rPr>
                        <a:t>Haapsalu teenindusbüroo</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t-EE" sz="1000" b="0" i="0" u="none" strike="noStrike">
                          <a:solidFill>
                            <a:srgbClr val="000000"/>
                          </a:solidFill>
                          <a:effectLst/>
                          <a:latin typeface="Calibri"/>
                        </a:rPr>
                        <a:t>5</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t-EE" sz="1000" b="0" i="0" u="none" strike="noStrike">
                          <a:solidFill>
                            <a:srgbClr val="000000"/>
                          </a:solidFill>
                          <a:effectLst/>
                          <a:latin typeface="Calibri"/>
                        </a:rPr>
                        <a:t>253 870,07</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t-EE" sz="1000" b="0" i="0" u="none" strike="noStrike">
                          <a:solidFill>
                            <a:srgbClr val="000000"/>
                          </a:solidFill>
                          <a:effectLst/>
                          <a:latin typeface="Calibri"/>
                        </a:rPr>
                        <a:t>304 609,00</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t-EE" sz="1000" b="0" i="0" u="none" strike="noStrike">
                          <a:solidFill>
                            <a:srgbClr val="000000"/>
                          </a:solidFill>
                          <a:effectLst/>
                          <a:latin typeface="Calibri"/>
                        </a:rPr>
                        <a:t>50 738,93</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t-EE" sz="1000" b="0" i="0" u="none" strike="noStrike">
                          <a:solidFill>
                            <a:srgbClr val="000000"/>
                          </a:solidFill>
                          <a:effectLst/>
                          <a:latin typeface="Calibri"/>
                        </a:rPr>
                        <a:t>10 147,79</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4994">
                <a:tc>
                  <a:txBody>
                    <a:bodyPr/>
                    <a:lstStyle/>
                    <a:p>
                      <a:pPr algn="ctr" fontAlgn="b"/>
                      <a:r>
                        <a:rPr lang="et-EE" sz="1000" b="0" i="0" u="none" strike="noStrike">
                          <a:solidFill>
                            <a:srgbClr val="000000"/>
                          </a:solidFill>
                          <a:effectLst/>
                          <a:latin typeface="Calibri"/>
                        </a:rPr>
                        <a:t>Lääne</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t-EE" sz="1000" b="0" i="0" u="none" strike="noStrike">
                          <a:solidFill>
                            <a:srgbClr val="000000"/>
                          </a:solidFill>
                          <a:effectLst/>
                          <a:latin typeface="Calibri"/>
                        </a:rPr>
                        <a:t>Kuressaare teenindusbüroo</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t-EE" sz="1000" b="0" i="0" u="none" strike="noStrike">
                          <a:solidFill>
                            <a:srgbClr val="000000"/>
                          </a:solidFill>
                          <a:effectLst/>
                          <a:latin typeface="Calibri"/>
                        </a:rPr>
                        <a:t>4</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t-EE" sz="1000" b="0" i="0" u="none" strike="noStrike">
                          <a:solidFill>
                            <a:srgbClr val="000000"/>
                          </a:solidFill>
                          <a:effectLst/>
                          <a:latin typeface="Calibri"/>
                        </a:rPr>
                        <a:t>194 855,80</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t-EE" sz="1000" b="0" i="0" u="none" strike="noStrike">
                          <a:solidFill>
                            <a:srgbClr val="000000"/>
                          </a:solidFill>
                          <a:effectLst/>
                          <a:latin typeface="Calibri"/>
                        </a:rPr>
                        <a:t>389 610,00</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t-EE" sz="1000" b="0" i="0" u="none" strike="noStrike">
                          <a:solidFill>
                            <a:srgbClr val="000000"/>
                          </a:solidFill>
                          <a:effectLst/>
                          <a:latin typeface="Calibri"/>
                        </a:rPr>
                        <a:t>194 754,20</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t-EE" sz="1000" b="0" i="0" u="none" strike="noStrike">
                          <a:solidFill>
                            <a:srgbClr val="000000"/>
                          </a:solidFill>
                          <a:effectLst/>
                          <a:latin typeface="Calibri"/>
                        </a:rPr>
                        <a:t>48 688,55</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4994">
                <a:tc>
                  <a:txBody>
                    <a:bodyPr/>
                    <a:lstStyle/>
                    <a:p>
                      <a:pPr algn="ctr" fontAlgn="b"/>
                      <a:r>
                        <a:rPr lang="et-EE" sz="1000" b="0" i="0" u="none" strike="noStrike">
                          <a:solidFill>
                            <a:srgbClr val="000000"/>
                          </a:solidFill>
                          <a:effectLst/>
                          <a:latin typeface="Calibri"/>
                        </a:rPr>
                        <a:t>Lääne</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t-EE" sz="1000" b="0" i="0" u="none" strike="noStrike">
                          <a:solidFill>
                            <a:srgbClr val="000000"/>
                          </a:solidFill>
                          <a:effectLst/>
                          <a:latin typeface="Calibri"/>
                        </a:rPr>
                        <a:t>Kärdla teenindusbüroo</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t-EE" sz="1000" b="0" i="0" u="none" strike="noStrike">
                          <a:solidFill>
                            <a:srgbClr val="000000"/>
                          </a:solidFill>
                          <a:effectLst/>
                          <a:latin typeface="Calibri"/>
                        </a:rPr>
                        <a:t>1</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t-EE" sz="1000" b="0" i="0" u="none" strike="noStrike">
                          <a:solidFill>
                            <a:srgbClr val="000000"/>
                          </a:solidFill>
                          <a:effectLst/>
                          <a:latin typeface="Calibri"/>
                        </a:rPr>
                        <a:t>45 044,45</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t-EE" sz="1000" b="0" i="0" u="none" strike="noStrike">
                          <a:solidFill>
                            <a:srgbClr val="000000"/>
                          </a:solidFill>
                          <a:effectLst/>
                          <a:latin typeface="Calibri"/>
                        </a:rPr>
                        <a:t>87 496,00</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t-EE" sz="1000" b="0" i="0" u="none" strike="noStrike">
                          <a:solidFill>
                            <a:srgbClr val="000000"/>
                          </a:solidFill>
                          <a:effectLst/>
                          <a:latin typeface="Calibri"/>
                        </a:rPr>
                        <a:t>42 451,55</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t-EE" sz="1000" b="0" i="0" u="none" strike="noStrike">
                          <a:solidFill>
                            <a:srgbClr val="000000"/>
                          </a:solidFill>
                          <a:effectLst/>
                          <a:latin typeface="Calibri"/>
                        </a:rPr>
                        <a:t>42 451,55</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4994">
                <a:tc>
                  <a:txBody>
                    <a:bodyPr/>
                    <a:lstStyle/>
                    <a:p>
                      <a:pPr algn="ctr" fontAlgn="b"/>
                      <a:r>
                        <a:rPr lang="et-EE" sz="1000" b="0" i="0" u="none" strike="noStrike">
                          <a:solidFill>
                            <a:srgbClr val="000000"/>
                          </a:solidFill>
                          <a:effectLst/>
                          <a:latin typeface="Calibri"/>
                        </a:rPr>
                        <a:t>Lääne</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t-EE" sz="1000" b="0" i="0" u="none" strike="noStrike">
                          <a:solidFill>
                            <a:srgbClr val="000000"/>
                          </a:solidFill>
                          <a:effectLst/>
                          <a:latin typeface="Calibri"/>
                        </a:rPr>
                        <a:t>Pärnu teenindusbüroo</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t-EE" sz="1000" b="0" i="0" u="none" strike="noStrike">
                          <a:solidFill>
                            <a:srgbClr val="000000"/>
                          </a:solidFill>
                          <a:effectLst/>
                          <a:latin typeface="Calibri"/>
                        </a:rPr>
                        <a:t>12</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t-EE" sz="1000" b="0" i="0" u="none" strike="noStrike">
                          <a:solidFill>
                            <a:srgbClr val="000000"/>
                          </a:solidFill>
                          <a:effectLst/>
                          <a:latin typeface="Calibri"/>
                        </a:rPr>
                        <a:t>598 773,02</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t-EE" sz="1000" b="0" i="0" u="none" strike="noStrike">
                          <a:solidFill>
                            <a:srgbClr val="000000"/>
                          </a:solidFill>
                          <a:effectLst/>
                          <a:latin typeface="Calibri"/>
                        </a:rPr>
                        <a:t>1 622 533,00</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t-EE" sz="1000" b="0" i="0" u="none" strike="noStrike">
                          <a:solidFill>
                            <a:srgbClr val="000000"/>
                          </a:solidFill>
                          <a:effectLst/>
                          <a:latin typeface="Calibri"/>
                        </a:rPr>
                        <a:t>1 023 759,98</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t-EE" sz="1000" b="0" i="0" u="none" strike="noStrike">
                          <a:solidFill>
                            <a:srgbClr val="000000"/>
                          </a:solidFill>
                          <a:effectLst/>
                          <a:latin typeface="Calibri"/>
                        </a:rPr>
                        <a:t>85 313,33</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4994">
                <a:tc>
                  <a:txBody>
                    <a:bodyPr/>
                    <a:lstStyle/>
                    <a:p>
                      <a:pPr algn="ctr" fontAlgn="b"/>
                      <a:r>
                        <a:rPr lang="et-EE" sz="1000" b="0" i="0" u="none" strike="noStrike">
                          <a:solidFill>
                            <a:srgbClr val="000000"/>
                          </a:solidFill>
                          <a:effectLst/>
                          <a:latin typeface="Calibri"/>
                        </a:rPr>
                        <a:t>Lääne</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t-EE" sz="1000" b="0" i="0" u="none" strike="noStrike">
                          <a:solidFill>
                            <a:srgbClr val="000000"/>
                          </a:solidFill>
                          <a:effectLst/>
                          <a:latin typeface="Calibri"/>
                        </a:rPr>
                        <a:t>Viljandi teenindusbüroo</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t-EE" sz="1000" b="0" i="0" u="none" strike="noStrike">
                          <a:solidFill>
                            <a:srgbClr val="000000"/>
                          </a:solidFill>
                          <a:effectLst/>
                          <a:latin typeface="Calibri"/>
                        </a:rPr>
                        <a:t>7</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t-EE" sz="1000" b="0" i="0" u="none" strike="noStrike">
                          <a:solidFill>
                            <a:srgbClr val="000000"/>
                          </a:solidFill>
                          <a:effectLst/>
                          <a:latin typeface="Calibri"/>
                        </a:rPr>
                        <a:t>327 600,89</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t-EE" sz="1000" b="0" i="0" u="none" strike="noStrike">
                          <a:solidFill>
                            <a:srgbClr val="000000"/>
                          </a:solidFill>
                          <a:effectLst/>
                          <a:latin typeface="Calibri"/>
                        </a:rPr>
                        <a:t>883 938,00</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t-EE" sz="1000" b="0" i="0" u="none" strike="noStrike">
                          <a:solidFill>
                            <a:srgbClr val="000000"/>
                          </a:solidFill>
                          <a:effectLst/>
                          <a:latin typeface="Calibri"/>
                        </a:rPr>
                        <a:t>556 337,11</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t-EE" sz="1000" b="0" i="0" u="none" strike="noStrike">
                          <a:solidFill>
                            <a:srgbClr val="000000"/>
                          </a:solidFill>
                          <a:effectLst/>
                          <a:latin typeface="Calibri"/>
                        </a:rPr>
                        <a:t>79 476,73</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4994">
                <a:tc>
                  <a:txBody>
                    <a:bodyPr/>
                    <a:lstStyle/>
                    <a:p>
                      <a:pPr algn="ctr" fontAlgn="b"/>
                      <a:r>
                        <a:rPr lang="et-EE" sz="1000" b="0" i="0" u="none" strike="noStrike">
                          <a:solidFill>
                            <a:srgbClr val="000000"/>
                          </a:solidFill>
                          <a:effectLst/>
                          <a:latin typeface="Calibri"/>
                        </a:rPr>
                        <a:t>Põhja</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t-EE" sz="1000" b="0" i="0" u="none" strike="noStrike">
                          <a:solidFill>
                            <a:srgbClr val="000000"/>
                          </a:solidFill>
                          <a:effectLst/>
                          <a:latin typeface="Calibri"/>
                        </a:rPr>
                        <a:t>Rapla teenindusbüroo</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t-EE" sz="1000" b="0" i="0" u="none" strike="noStrike">
                          <a:solidFill>
                            <a:srgbClr val="000000"/>
                          </a:solidFill>
                          <a:effectLst/>
                          <a:latin typeface="Calibri"/>
                        </a:rPr>
                        <a:t>4</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t-EE" sz="1000" b="0" i="0" u="none" strike="noStrike">
                          <a:solidFill>
                            <a:srgbClr val="000000"/>
                          </a:solidFill>
                          <a:effectLst/>
                          <a:latin typeface="Calibri"/>
                        </a:rPr>
                        <a:t>214 028,21</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t-EE" sz="1000" b="0" i="0" u="none" strike="noStrike">
                          <a:solidFill>
                            <a:srgbClr val="000000"/>
                          </a:solidFill>
                          <a:effectLst/>
                          <a:latin typeface="Calibri"/>
                        </a:rPr>
                        <a:t>369 545,00</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t-EE" sz="1000" b="0" i="0" u="none" strike="noStrike">
                          <a:solidFill>
                            <a:srgbClr val="000000"/>
                          </a:solidFill>
                          <a:effectLst/>
                          <a:latin typeface="Calibri"/>
                        </a:rPr>
                        <a:t>155 516,79</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t-EE" sz="1000" b="0" i="0" u="none" strike="noStrike">
                          <a:solidFill>
                            <a:srgbClr val="000000"/>
                          </a:solidFill>
                          <a:effectLst/>
                          <a:latin typeface="Calibri"/>
                        </a:rPr>
                        <a:t>38 879,20</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4994">
                <a:tc>
                  <a:txBody>
                    <a:bodyPr/>
                    <a:lstStyle/>
                    <a:p>
                      <a:pPr algn="ctr" fontAlgn="b"/>
                      <a:r>
                        <a:rPr lang="et-EE" sz="1000" b="0" i="0" u="none" strike="noStrike">
                          <a:solidFill>
                            <a:srgbClr val="000000"/>
                          </a:solidFill>
                          <a:effectLst/>
                          <a:latin typeface="Calibri"/>
                        </a:rPr>
                        <a:t>Põhja</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t-EE" sz="1000" b="0" i="0" u="none" strike="noStrike">
                          <a:solidFill>
                            <a:srgbClr val="000000"/>
                          </a:solidFill>
                          <a:effectLst/>
                          <a:latin typeface="Calibri"/>
                        </a:rPr>
                        <a:t>Saue teenindusbüroo</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t-EE" sz="1000" b="0" i="0" u="none" strike="noStrike">
                          <a:solidFill>
                            <a:srgbClr val="000000"/>
                          </a:solidFill>
                          <a:effectLst/>
                          <a:latin typeface="Calibri"/>
                        </a:rPr>
                        <a:t>14</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t-EE" sz="1000" b="0" i="0" u="none" strike="noStrike">
                          <a:solidFill>
                            <a:srgbClr val="000000"/>
                          </a:solidFill>
                          <a:effectLst/>
                          <a:latin typeface="Calibri"/>
                        </a:rPr>
                        <a:t>865 831,21</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t-EE" sz="1000" b="0" i="0" u="none" strike="noStrike">
                          <a:solidFill>
                            <a:srgbClr val="000000"/>
                          </a:solidFill>
                          <a:effectLst/>
                          <a:latin typeface="Calibri"/>
                        </a:rPr>
                        <a:t>3 781 898,00</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t-EE" sz="1000" b="0" i="0" u="none" strike="noStrike">
                          <a:solidFill>
                            <a:srgbClr val="000000"/>
                          </a:solidFill>
                          <a:effectLst/>
                          <a:latin typeface="Calibri"/>
                        </a:rPr>
                        <a:t>2 916 066,79</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t-EE" sz="1000" b="0" i="0" u="none" strike="noStrike">
                          <a:solidFill>
                            <a:srgbClr val="000000"/>
                          </a:solidFill>
                          <a:effectLst/>
                          <a:latin typeface="Calibri"/>
                        </a:rPr>
                        <a:t>208 290,49</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4994">
                <a:tc>
                  <a:txBody>
                    <a:bodyPr/>
                    <a:lstStyle/>
                    <a:p>
                      <a:pPr algn="ctr" fontAlgn="b"/>
                      <a:r>
                        <a:rPr lang="et-EE" sz="1000" b="0" i="0" u="none" strike="noStrike">
                          <a:solidFill>
                            <a:srgbClr val="000000"/>
                          </a:solidFill>
                          <a:effectLst/>
                          <a:latin typeface="Calibri"/>
                        </a:rPr>
                        <a:t>Põhja</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t-EE" sz="1000" b="0" i="0" u="none" strike="noStrike">
                          <a:solidFill>
                            <a:srgbClr val="000000"/>
                          </a:solidFill>
                          <a:effectLst/>
                          <a:latin typeface="Calibri"/>
                        </a:rPr>
                        <a:t>Tallinna Lasnamäe teenindusbüroo</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t-EE" sz="1000" b="0" i="0" u="none" strike="noStrike">
                          <a:solidFill>
                            <a:srgbClr val="000000"/>
                          </a:solidFill>
                          <a:effectLst/>
                          <a:latin typeface="Calibri"/>
                        </a:rPr>
                        <a:t>6</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t-EE" sz="1000" b="0" i="0" u="none" strike="noStrike">
                          <a:solidFill>
                            <a:srgbClr val="000000"/>
                          </a:solidFill>
                          <a:effectLst/>
                          <a:latin typeface="Calibri"/>
                        </a:rPr>
                        <a:t>473 127,73</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t-EE" sz="1000" b="0" i="0" u="none" strike="noStrike">
                          <a:solidFill>
                            <a:srgbClr val="000000"/>
                          </a:solidFill>
                          <a:effectLst/>
                          <a:latin typeface="Calibri"/>
                        </a:rPr>
                        <a:t>1 294 510,00</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t-EE" sz="1000" b="0" i="0" u="none" strike="noStrike">
                          <a:solidFill>
                            <a:srgbClr val="000000"/>
                          </a:solidFill>
                          <a:effectLst/>
                          <a:latin typeface="Calibri"/>
                        </a:rPr>
                        <a:t>821 382,27</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t-EE" sz="1000" b="0" i="0" u="none" strike="noStrike">
                          <a:solidFill>
                            <a:srgbClr val="000000"/>
                          </a:solidFill>
                          <a:effectLst/>
                          <a:latin typeface="Calibri"/>
                        </a:rPr>
                        <a:t>136 897,05</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4994">
                <a:tc>
                  <a:txBody>
                    <a:bodyPr/>
                    <a:lstStyle/>
                    <a:p>
                      <a:pPr algn="ctr" fontAlgn="b"/>
                      <a:r>
                        <a:rPr lang="et-EE" sz="1000" b="0" i="0" u="none" strike="noStrike">
                          <a:solidFill>
                            <a:srgbClr val="000000"/>
                          </a:solidFill>
                          <a:effectLst/>
                          <a:latin typeface="Calibri"/>
                        </a:rPr>
                        <a:t>Põhja</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t-EE" sz="1000" b="0" i="0" u="none" strike="noStrike">
                          <a:solidFill>
                            <a:srgbClr val="000000"/>
                          </a:solidFill>
                          <a:effectLst/>
                          <a:latin typeface="Calibri"/>
                        </a:rPr>
                        <a:t>Tallinna Mustamäe teenindusbüroo</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t-EE" sz="1000" b="0" i="0" u="none" strike="noStrike">
                          <a:solidFill>
                            <a:srgbClr val="000000"/>
                          </a:solidFill>
                          <a:effectLst/>
                          <a:latin typeface="Calibri"/>
                        </a:rPr>
                        <a:t>35</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t-EE" sz="1000" b="0" i="0" u="none" strike="noStrike">
                          <a:solidFill>
                            <a:srgbClr val="000000"/>
                          </a:solidFill>
                          <a:effectLst/>
                          <a:latin typeface="Calibri"/>
                        </a:rPr>
                        <a:t>1 808 696,93</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t-EE" sz="1000" b="0" i="0" u="none" strike="noStrike">
                          <a:solidFill>
                            <a:srgbClr val="000000"/>
                          </a:solidFill>
                          <a:effectLst/>
                          <a:latin typeface="Calibri"/>
                        </a:rPr>
                        <a:t>7 023 963,00</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t-EE" sz="1000" b="0" i="0" u="none" strike="noStrike">
                          <a:solidFill>
                            <a:srgbClr val="000000"/>
                          </a:solidFill>
                          <a:effectLst/>
                          <a:latin typeface="Calibri"/>
                        </a:rPr>
                        <a:t>5 215 266,07</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t-EE" sz="1000" b="0" i="0" u="none" strike="noStrike">
                          <a:solidFill>
                            <a:srgbClr val="000000"/>
                          </a:solidFill>
                          <a:effectLst/>
                          <a:latin typeface="Calibri"/>
                        </a:rPr>
                        <a:t>149 007,60</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4994">
                <a:tc>
                  <a:txBody>
                    <a:bodyPr/>
                    <a:lstStyle/>
                    <a:p>
                      <a:pPr algn="l" fontAlgn="b"/>
                      <a:r>
                        <a:rPr lang="et-EE" sz="1000" b="1" i="0" u="none" strike="noStrike">
                          <a:solidFill>
                            <a:srgbClr val="000000"/>
                          </a:solidFill>
                          <a:effectLst/>
                          <a:latin typeface="Calibri"/>
                        </a:rPr>
                        <a:t> </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5B3D7"/>
                    </a:solidFill>
                  </a:tcPr>
                </a:tc>
                <a:tc>
                  <a:txBody>
                    <a:bodyPr/>
                    <a:lstStyle/>
                    <a:p>
                      <a:pPr algn="l" fontAlgn="b"/>
                      <a:r>
                        <a:rPr lang="et-EE" sz="1000" b="1" i="0" u="none" strike="noStrike">
                          <a:solidFill>
                            <a:srgbClr val="000000"/>
                          </a:solidFill>
                          <a:effectLst/>
                          <a:latin typeface="Calibri"/>
                        </a:rPr>
                        <a:t>KOKKU:</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5B3D7"/>
                    </a:solidFill>
                  </a:tcPr>
                </a:tc>
                <a:tc>
                  <a:txBody>
                    <a:bodyPr/>
                    <a:lstStyle/>
                    <a:p>
                      <a:pPr algn="ctr" fontAlgn="b"/>
                      <a:r>
                        <a:rPr lang="et-EE" sz="1000" b="1" i="0" u="none" strike="noStrike">
                          <a:solidFill>
                            <a:srgbClr val="000000"/>
                          </a:solidFill>
                          <a:effectLst/>
                          <a:latin typeface="Calibri"/>
                        </a:rPr>
                        <a:t>151</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5B3D7"/>
                    </a:solidFill>
                  </a:tcPr>
                </a:tc>
                <a:tc>
                  <a:txBody>
                    <a:bodyPr/>
                    <a:lstStyle/>
                    <a:p>
                      <a:pPr algn="l" fontAlgn="b"/>
                      <a:r>
                        <a:rPr lang="et-EE" sz="1000" b="1" i="0" u="none" strike="noStrike">
                          <a:solidFill>
                            <a:srgbClr val="000000"/>
                          </a:solidFill>
                          <a:effectLst/>
                          <a:latin typeface="Calibri"/>
                        </a:rPr>
                        <a:t>7 959 980,50</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5B3D7"/>
                    </a:solidFill>
                  </a:tcPr>
                </a:tc>
                <a:tc>
                  <a:txBody>
                    <a:bodyPr/>
                    <a:lstStyle/>
                    <a:p>
                      <a:pPr algn="l" fontAlgn="b"/>
                      <a:r>
                        <a:rPr lang="et-EE" sz="1000" b="1" i="0" u="none" strike="noStrike">
                          <a:solidFill>
                            <a:srgbClr val="000000"/>
                          </a:solidFill>
                          <a:effectLst/>
                          <a:latin typeface="Calibri"/>
                        </a:rPr>
                        <a:t>23 633 318,00</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5B3D7"/>
                    </a:solidFill>
                  </a:tcPr>
                </a:tc>
                <a:tc>
                  <a:txBody>
                    <a:bodyPr/>
                    <a:lstStyle/>
                    <a:p>
                      <a:pPr algn="r" fontAlgn="b"/>
                      <a:r>
                        <a:rPr lang="et-EE" sz="1000" b="1" i="0" u="none" strike="noStrike">
                          <a:solidFill>
                            <a:srgbClr val="000000"/>
                          </a:solidFill>
                          <a:effectLst/>
                          <a:latin typeface="Calibri"/>
                        </a:rPr>
                        <a:t>15 673 337,50</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5B3D7"/>
                    </a:solidFill>
                  </a:tcPr>
                </a:tc>
                <a:tc>
                  <a:txBody>
                    <a:bodyPr/>
                    <a:lstStyle/>
                    <a:p>
                      <a:pPr algn="ctr" fontAlgn="b"/>
                      <a:r>
                        <a:rPr lang="et-EE" sz="1000" b="1" i="0" u="none" strike="noStrike" dirty="0">
                          <a:solidFill>
                            <a:srgbClr val="000000"/>
                          </a:solidFill>
                          <a:effectLst/>
                          <a:latin typeface="Calibri"/>
                        </a:rPr>
                        <a:t>103 796,94</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5B3D7"/>
                    </a:solidFill>
                  </a:tcPr>
                </a:tc>
              </a:tr>
            </a:tbl>
          </a:graphicData>
        </a:graphic>
      </p:graphicFrame>
    </p:spTree>
    <p:extLst>
      <p:ext uri="{BB962C8B-B14F-4D97-AF65-F5344CB8AC3E}">
        <p14:creationId xmlns:p14="http://schemas.microsoft.com/office/powerpoint/2010/main" val="398009151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9977" y="273939"/>
            <a:ext cx="8370272" cy="1140090"/>
          </a:xfrm>
        </p:spPr>
        <p:txBody>
          <a:bodyPr>
            <a:normAutofit/>
          </a:bodyPr>
          <a:lstStyle/>
          <a:p>
            <a:pPr algn="l"/>
            <a:r>
              <a:rPr lang="et-EE" sz="3200" b="1" dirty="0" smtClean="0"/>
              <a:t>Muudatuste põhifookus – tsentraalne eksamikeskus</a:t>
            </a:r>
            <a:endParaRPr lang="et-EE" sz="3200" b="1" dirty="0"/>
          </a:p>
        </p:txBody>
      </p:sp>
      <p:sp>
        <p:nvSpPr>
          <p:cNvPr id="3" name="Content Placeholder 2"/>
          <p:cNvSpPr>
            <a:spLocks noGrp="1"/>
          </p:cNvSpPr>
          <p:nvPr>
            <p:ph idx="1"/>
          </p:nvPr>
        </p:nvSpPr>
        <p:spPr>
          <a:xfrm>
            <a:off x="449977" y="1596128"/>
            <a:ext cx="8099584" cy="4056390"/>
          </a:xfrm>
        </p:spPr>
        <p:txBody>
          <a:bodyPr>
            <a:normAutofit fontScale="92500"/>
          </a:bodyPr>
          <a:lstStyle/>
          <a:p>
            <a:r>
              <a:rPr lang="et-EE" sz="1200" dirty="0" smtClean="0"/>
              <a:t>Loodav eksamikeskus koondab enda alla kõik eksamineerijad</a:t>
            </a:r>
            <a:r>
              <a:rPr lang="et-EE" sz="1200" dirty="0"/>
              <a:t> </a:t>
            </a:r>
            <a:r>
              <a:rPr lang="et-EE" sz="1200" dirty="0" smtClean="0"/>
              <a:t>ja suund on spetsialiseerumisele. Seni on väiksemates büroodes teenindajad olnud multifunktsionaalsed, mis killustab töötajate kompetentsitaset. </a:t>
            </a:r>
          </a:p>
          <a:p>
            <a:endParaRPr lang="et-EE" sz="1200" dirty="0"/>
          </a:p>
          <a:p>
            <a:r>
              <a:rPr lang="et-EE" sz="1200" dirty="0" smtClean="0"/>
              <a:t>Eksamigraafikute koostamine ja kogu töökorraldus tsentraliseeritakse, mis peaks leevendama eksamijärjekordi ja tagama  tööjõuressursi efektiivsema  ja paindliku kasutamise.   </a:t>
            </a:r>
          </a:p>
          <a:p>
            <a:endParaRPr lang="et-EE" sz="1200" dirty="0"/>
          </a:p>
          <a:p>
            <a:r>
              <a:rPr lang="et-EE" sz="1200" dirty="0" smtClean="0"/>
              <a:t>Sõidueksamite väljaviimine teenindusbüroodest vähendab teenindusbüroodes tehtavate toimingute arvu ja tööjõuressursi vajadust.  Enamus liiklusregistri toimingutest on võimalik sooritada e-teeninduses.  Tulenevalt nõudlusest on võimalik osutada teatud teenused konkreetsetel nädalapäevadel ja eelbroneeringu kaudu ( Näiteks  registreerimiseelne ülevaatus).</a:t>
            </a:r>
          </a:p>
          <a:p>
            <a:endParaRPr lang="et-EE" sz="1200" dirty="0" smtClean="0"/>
          </a:p>
          <a:p>
            <a:r>
              <a:rPr lang="et-EE" sz="1200" dirty="0" smtClean="0"/>
              <a:t>Väikestes teenindusbüroodes on tööjõuressursi kasutamine ebaefektiivne. Tänane nõudlus ei võimalda töötajatele piisavat töökoormust tagada. </a:t>
            </a:r>
          </a:p>
          <a:p>
            <a:pPr marL="0" indent="0">
              <a:buNone/>
            </a:pPr>
            <a:endParaRPr lang="et-EE" sz="1200" dirty="0" smtClean="0"/>
          </a:p>
          <a:p>
            <a:r>
              <a:rPr lang="et-EE" sz="1200" dirty="0" smtClean="0"/>
              <a:t>Teenuste koondamine võimaldab tagada pakutavate teenuste kvaliteedi tõusu läbi teenindajate sarnase kompetentsitaseme. </a:t>
            </a:r>
            <a:endParaRPr lang="et-EE" sz="1200" dirty="0"/>
          </a:p>
          <a:p>
            <a:endParaRPr lang="et-EE" sz="1200" dirty="0" smtClean="0"/>
          </a:p>
          <a:p>
            <a:r>
              <a:rPr lang="et-EE" sz="1200" dirty="0" smtClean="0"/>
              <a:t>Eksamikeskus on võimalik käivitada  muutes täna olemasolevat töökorraldust, paigutades ümber olemasoleva tööjõuressursi. </a:t>
            </a:r>
          </a:p>
          <a:p>
            <a:endParaRPr lang="et-EE" sz="1200" dirty="0"/>
          </a:p>
          <a:p>
            <a:r>
              <a:rPr lang="et-EE" sz="1200" dirty="0" smtClean="0"/>
              <a:t>Lasnamäe büroo sulgemise kogemus näitas, et  kliendid  valisid toimingute tegemiseks Mustamäe ja Saue teenindusbürood. See tõi kaasa selle, et langustrendis olev kliendikülastatavus peatus ja tööjõuressursi kasutus on optimaalne. Kliendirahulolu indeks ei ole langenud ja 77% klientidest teenindati aprillis 15 min jooksul. ( Erandiks on </a:t>
            </a:r>
            <a:r>
              <a:rPr lang="et-EE" sz="1200" dirty="0" err="1" smtClean="0"/>
              <a:t>reg</a:t>
            </a:r>
            <a:r>
              <a:rPr lang="et-EE" sz="1200" dirty="0" smtClean="0"/>
              <a:t> eelne ülevaatus*)</a:t>
            </a:r>
          </a:p>
          <a:p>
            <a:endParaRPr lang="et-EE" sz="1200" dirty="0"/>
          </a:p>
          <a:p>
            <a:pPr marL="0" indent="0">
              <a:buNone/>
            </a:pPr>
            <a:endParaRPr lang="et-EE" sz="1200" dirty="0"/>
          </a:p>
        </p:txBody>
      </p:sp>
      <p:sp>
        <p:nvSpPr>
          <p:cNvPr id="4" name="Date Placeholder 3"/>
          <p:cNvSpPr>
            <a:spLocks noGrp="1"/>
          </p:cNvSpPr>
          <p:nvPr>
            <p:ph type="dt" sz="half" idx="10"/>
          </p:nvPr>
        </p:nvSpPr>
        <p:spPr/>
        <p:txBody>
          <a:bodyPr/>
          <a:lstStyle/>
          <a:p>
            <a:pPr>
              <a:defRPr/>
            </a:pPr>
            <a:fld id="{10110D29-29B3-4491-896D-E81E8F0F67EB}" type="datetime1">
              <a:rPr lang="et-EE" smtClean="0"/>
              <a:t>6.06.2016</a:t>
            </a:fld>
            <a:endParaRPr lang="et-EE"/>
          </a:p>
        </p:txBody>
      </p:sp>
      <p:sp>
        <p:nvSpPr>
          <p:cNvPr id="5" name="Slide Number Placeholder 4"/>
          <p:cNvSpPr>
            <a:spLocks noGrp="1"/>
          </p:cNvSpPr>
          <p:nvPr>
            <p:ph type="sldNum" sz="quarter" idx="12"/>
          </p:nvPr>
        </p:nvSpPr>
        <p:spPr/>
        <p:txBody>
          <a:bodyPr/>
          <a:lstStyle/>
          <a:p>
            <a:pPr>
              <a:defRPr/>
            </a:pPr>
            <a:fld id="{68180266-B28A-4581-9433-09031FA26A94}" type="slidenum">
              <a:rPr lang="et-EE" smtClean="0"/>
              <a:pPr>
                <a:defRPr/>
              </a:pPr>
              <a:t>6</a:t>
            </a:fld>
            <a:endParaRPr lang="et-EE"/>
          </a:p>
        </p:txBody>
      </p:sp>
    </p:spTree>
    <p:extLst>
      <p:ext uri="{BB962C8B-B14F-4D97-AF65-F5344CB8AC3E}">
        <p14:creationId xmlns:p14="http://schemas.microsoft.com/office/powerpoint/2010/main" val="244749598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t-EE" sz="3200" b="1" dirty="0" smtClean="0"/>
              <a:t>Edasised tegevused </a:t>
            </a:r>
            <a:endParaRPr lang="et-EE" sz="3200" b="1" dirty="0"/>
          </a:p>
        </p:txBody>
      </p:sp>
      <p:sp>
        <p:nvSpPr>
          <p:cNvPr id="3" name="Content Placeholder 2"/>
          <p:cNvSpPr>
            <a:spLocks noGrp="1"/>
          </p:cNvSpPr>
          <p:nvPr>
            <p:ph idx="1"/>
          </p:nvPr>
        </p:nvSpPr>
        <p:spPr/>
        <p:txBody>
          <a:bodyPr>
            <a:normAutofit/>
          </a:bodyPr>
          <a:lstStyle/>
          <a:p>
            <a:r>
              <a:rPr lang="et-EE" sz="1200" dirty="0" smtClean="0"/>
              <a:t>Alates 01.juunist on eelbroneeringute alusel on võimalik teha Raplas  raskevoetehnika sõidueksameid,  raskeveotehnika  registreerimiseelset ülevaatust ning teooriaeksamit. Ülejäänuid </a:t>
            </a:r>
            <a:r>
              <a:rPr lang="et-EE" sz="1200" dirty="0"/>
              <a:t>teenuseid </a:t>
            </a:r>
            <a:r>
              <a:rPr lang="et-EE" sz="1200" dirty="0" smtClean="0"/>
              <a:t>on  võimalik teostada  maanteeameti e-teeninduskanalis või sobivas teenindusbüroos. </a:t>
            </a:r>
          </a:p>
          <a:p>
            <a:endParaRPr lang="et-EE" sz="1200" dirty="0"/>
          </a:p>
          <a:p>
            <a:r>
              <a:rPr lang="et-EE" sz="1200" dirty="0" smtClean="0"/>
              <a:t>05.juulil annab Maanteeameti avalikkusele teada täpse otsuse ja ajakava edasisest tegevusest seoses liiklusregistri teenuste reformiga.  05 juulil korraldab Maanteeamet Tartus antud </a:t>
            </a:r>
            <a:r>
              <a:rPr lang="et-EE" sz="1200" smtClean="0"/>
              <a:t>teemal ka pressikonverentsi</a:t>
            </a:r>
            <a:r>
              <a:rPr lang="et-EE" sz="1200" dirty="0" smtClean="0"/>
              <a:t>. </a:t>
            </a:r>
            <a:endParaRPr lang="et-EE" sz="1200" dirty="0"/>
          </a:p>
        </p:txBody>
      </p:sp>
      <p:sp>
        <p:nvSpPr>
          <p:cNvPr id="4" name="Date Placeholder 3"/>
          <p:cNvSpPr>
            <a:spLocks noGrp="1"/>
          </p:cNvSpPr>
          <p:nvPr>
            <p:ph type="dt" sz="half" idx="10"/>
          </p:nvPr>
        </p:nvSpPr>
        <p:spPr/>
        <p:txBody>
          <a:bodyPr/>
          <a:lstStyle/>
          <a:p>
            <a:pPr>
              <a:defRPr/>
            </a:pPr>
            <a:fld id="{10110D29-29B3-4491-896D-E81E8F0F67EB}" type="datetime1">
              <a:rPr lang="et-EE" smtClean="0"/>
              <a:t>6.06.2016</a:t>
            </a:fld>
            <a:endParaRPr lang="et-EE"/>
          </a:p>
        </p:txBody>
      </p:sp>
      <p:sp>
        <p:nvSpPr>
          <p:cNvPr id="5" name="Slide Number Placeholder 4"/>
          <p:cNvSpPr>
            <a:spLocks noGrp="1"/>
          </p:cNvSpPr>
          <p:nvPr>
            <p:ph type="sldNum" sz="quarter" idx="12"/>
          </p:nvPr>
        </p:nvSpPr>
        <p:spPr/>
        <p:txBody>
          <a:bodyPr/>
          <a:lstStyle/>
          <a:p>
            <a:pPr>
              <a:defRPr/>
            </a:pPr>
            <a:fld id="{68180266-B28A-4581-9433-09031FA26A94}" type="slidenum">
              <a:rPr lang="et-EE" smtClean="0"/>
              <a:pPr>
                <a:defRPr/>
              </a:pPr>
              <a:t>7</a:t>
            </a:fld>
            <a:endParaRPr lang="et-EE"/>
          </a:p>
        </p:txBody>
      </p:sp>
    </p:spTree>
    <p:extLst>
      <p:ext uri="{BB962C8B-B14F-4D97-AF65-F5344CB8AC3E}">
        <p14:creationId xmlns:p14="http://schemas.microsoft.com/office/powerpoint/2010/main" val="199544999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sz="3200" dirty="0" smtClean="0">
                <a:solidFill>
                  <a:prstClr val="black"/>
                </a:solidFill>
              </a:rPr>
              <a:t>Teenuste </a:t>
            </a:r>
            <a:r>
              <a:rPr lang="et-EE" sz="3200" dirty="0">
                <a:solidFill>
                  <a:prstClr val="black"/>
                </a:solidFill>
              </a:rPr>
              <a:t>statistika</a:t>
            </a:r>
            <a:endParaRPr lang="et-EE"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918686676"/>
              </p:ext>
            </p:extLst>
          </p:nvPr>
        </p:nvGraphicFramePr>
        <p:xfrm>
          <a:off x="1115394" y="1404047"/>
          <a:ext cx="6768750" cy="4824533"/>
        </p:xfrm>
        <a:graphic>
          <a:graphicData uri="http://schemas.openxmlformats.org/drawingml/2006/table">
            <a:tbl>
              <a:tblPr firstRow="1" firstCol="1" bandRow="1"/>
              <a:tblGrid>
                <a:gridCol w="3927060"/>
                <a:gridCol w="947230"/>
                <a:gridCol w="947230"/>
                <a:gridCol w="947230"/>
              </a:tblGrid>
              <a:tr h="555115">
                <a:tc>
                  <a:txBody>
                    <a:bodyPr/>
                    <a:lstStyle/>
                    <a:p>
                      <a:pPr fontAlgn="b">
                        <a:lnSpc>
                          <a:spcPts val="1500"/>
                        </a:lnSpc>
                        <a:spcAft>
                          <a:spcPts val="0"/>
                        </a:spcAft>
                      </a:pPr>
                      <a:r>
                        <a:rPr lang="et-EE" sz="1400" b="1">
                          <a:solidFill>
                            <a:srgbClr val="000000"/>
                          </a:solidFill>
                          <a:effectLst/>
                          <a:latin typeface="Calibri"/>
                          <a:ea typeface="Calibri"/>
                          <a:cs typeface="Times New Roman"/>
                        </a:rPr>
                        <a:t>Põhja regioon </a:t>
                      </a:r>
                      <a:endParaRPr lang="et-EE" sz="1100">
                        <a:effectLst/>
                        <a:latin typeface="Calibri"/>
                        <a:ea typeface="Calibri"/>
                        <a:cs typeface="Times New Roman"/>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b">
                        <a:lnSpc>
                          <a:spcPts val="1500"/>
                        </a:lnSpc>
                        <a:spcAft>
                          <a:spcPts val="0"/>
                        </a:spcAft>
                      </a:pPr>
                      <a:r>
                        <a:rPr lang="et-EE" sz="1400" b="1">
                          <a:solidFill>
                            <a:srgbClr val="000000"/>
                          </a:solidFill>
                          <a:effectLst/>
                          <a:latin typeface="Calibri"/>
                          <a:ea typeface="Calibri"/>
                          <a:cs typeface="Times New Roman"/>
                        </a:rPr>
                        <a:t>2015 I kv</a:t>
                      </a:r>
                      <a:endParaRPr lang="et-EE" sz="1100">
                        <a:effectLst/>
                        <a:latin typeface="Calibri"/>
                        <a:ea typeface="Calibri"/>
                        <a:cs typeface="Times New Roman"/>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b">
                        <a:lnSpc>
                          <a:spcPts val="1500"/>
                        </a:lnSpc>
                        <a:spcAft>
                          <a:spcPts val="0"/>
                        </a:spcAft>
                      </a:pPr>
                      <a:r>
                        <a:rPr lang="et-EE" sz="1400" b="1">
                          <a:solidFill>
                            <a:srgbClr val="000000"/>
                          </a:solidFill>
                          <a:effectLst/>
                          <a:latin typeface="Calibri"/>
                          <a:ea typeface="Calibri"/>
                          <a:cs typeface="Times New Roman"/>
                        </a:rPr>
                        <a:t>2016 I kv </a:t>
                      </a:r>
                      <a:endParaRPr lang="et-EE" sz="1100">
                        <a:effectLst/>
                        <a:latin typeface="Calibri"/>
                        <a:ea typeface="Calibri"/>
                        <a:cs typeface="Times New Roman"/>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b">
                        <a:lnSpc>
                          <a:spcPts val="1500"/>
                        </a:lnSpc>
                        <a:spcAft>
                          <a:spcPts val="0"/>
                        </a:spcAft>
                      </a:pPr>
                      <a:r>
                        <a:rPr lang="et-EE" sz="1400" b="1">
                          <a:solidFill>
                            <a:srgbClr val="000000"/>
                          </a:solidFill>
                          <a:effectLst/>
                          <a:latin typeface="Calibri"/>
                          <a:ea typeface="Calibri"/>
                          <a:cs typeface="Times New Roman"/>
                        </a:rPr>
                        <a:t>Muutus</a:t>
                      </a:r>
                      <a:endParaRPr lang="et-EE" sz="1100">
                        <a:effectLst/>
                        <a:latin typeface="Calibri"/>
                        <a:ea typeface="Calibri"/>
                        <a:cs typeface="Times New Roman"/>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r h="284327">
                <a:tc>
                  <a:txBody>
                    <a:bodyPr/>
                    <a:lstStyle/>
                    <a:p>
                      <a:pPr fontAlgn="b">
                        <a:lnSpc>
                          <a:spcPts val="1500"/>
                        </a:lnSpc>
                        <a:spcAft>
                          <a:spcPts val="0"/>
                        </a:spcAft>
                      </a:pPr>
                      <a:r>
                        <a:rPr lang="et-EE" sz="1400">
                          <a:solidFill>
                            <a:srgbClr val="000000"/>
                          </a:solidFill>
                          <a:effectLst/>
                          <a:latin typeface="Calibri"/>
                          <a:ea typeface="Calibri"/>
                          <a:cs typeface="Times New Roman"/>
                        </a:rPr>
                        <a:t>toimingud</a:t>
                      </a:r>
                      <a:endParaRPr lang="et-EE" sz="1100">
                        <a:effectLst/>
                        <a:latin typeface="Calibri"/>
                        <a:ea typeface="Calibri"/>
                        <a:cs typeface="Times New Roman"/>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lnSpc>
                          <a:spcPts val="1500"/>
                        </a:lnSpc>
                        <a:spcAft>
                          <a:spcPts val="0"/>
                        </a:spcAft>
                      </a:pPr>
                      <a:r>
                        <a:rPr lang="et-EE" sz="1400">
                          <a:solidFill>
                            <a:srgbClr val="000000"/>
                          </a:solidFill>
                          <a:effectLst/>
                          <a:latin typeface="Calibri"/>
                          <a:ea typeface="Calibri"/>
                          <a:cs typeface="Times New Roman"/>
                        </a:rPr>
                        <a:t>69 668</a:t>
                      </a:r>
                      <a:endParaRPr lang="et-EE" sz="1100">
                        <a:effectLst/>
                        <a:latin typeface="Calibri"/>
                        <a:ea typeface="Calibri"/>
                        <a:cs typeface="Times New Roman"/>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lnSpc>
                          <a:spcPts val="1500"/>
                        </a:lnSpc>
                        <a:spcAft>
                          <a:spcPts val="0"/>
                        </a:spcAft>
                      </a:pPr>
                      <a:r>
                        <a:rPr lang="et-EE" sz="1400">
                          <a:solidFill>
                            <a:srgbClr val="000000"/>
                          </a:solidFill>
                          <a:effectLst/>
                          <a:latin typeface="Calibri"/>
                          <a:ea typeface="Calibri"/>
                          <a:cs typeface="Times New Roman"/>
                        </a:rPr>
                        <a:t>55748</a:t>
                      </a:r>
                      <a:endParaRPr lang="et-EE" sz="1100">
                        <a:effectLst/>
                        <a:latin typeface="Calibri"/>
                        <a:ea typeface="Calibri"/>
                        <a:cs typeface="Times New Roman"/>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lnSpc>
                          <a:spcPts val="1500"/>
                        </a:lnSpc>
                        <a:spcAft>
                          <a:spcPts val="0"/>
                        </a:spcAft>
                      </a:pPr>
                      <a:r>
                        <a:rPr lang="et-EE" sz="1400">
                          <a:solidFill>
                            <a:srgbClr val="000000"/>
                          </a:solidFill>
                          <a:effectLst/>
                          <a:latin typeface="Calibri"/>
                          <a:ea typeface="Calibri"/>
                          <a:cs typeface="Times New Roman"/>
                        </a:rPr>
                        <a:t>-20%</a:t>
                      </a:r>
                      <a:endParaRPr lang="et-EE" sz="1100">
                        <a:effectLst/>
                        <a:latin typeface="Calibri"/>
                        <a:ea typeface="Calibri"/>
                        <a:cs typeface="Times New Roman"/>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4327">
                <a:tc>
                  <a:txBody>
                    <a:bodyPr/>
                    <a:lstStyle/>
                    <a:p>
                      <a:pPr fontAlgn="b">
                        <a:lnSpc>
                          <a:spcPts val="1500"/>
                        </a:lnSpc>
                        <a:spcAft>
                          <a:spcPts val="0"/>
                        </a:spcAft>
                      </a:pPr>
                      <a:r>
                        <a:rPr lang="et-EE" sz="1400">
                          <a:solidFill>
                            <a:srgbClr val="000000"/>
                          </a:solidFill>
                          <a:effectLst/>
                          <a:latin typeface="Calibri"/>
                          <a:ea typeface="Calibri"/>
                          <a:cs typeface="Times New Roman"/>
                        </a:rPr>
                        <a:t>külastatavus </a:t>
                      </a:r>
                      <a:endParaRPr lang="et-EE" sz="1100">
                        <a:effectLst/>
                        <a:latin typeface="Calibri"/>
                        <a:ea typeface="Calibri"/>
                        <a:cs typeface="Times New Roman"/>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lnSpc>
                          <a:spcPts val="1500"/>
                        </a:lnSpc>
                        <a:spcAft>
                          <a:spcPts val="0"/>
                        </a:spcAft>
                      </a:pPr>
                      <a:r>
                        <a:rPr lang="et-EE" sz="1400">
                          <a:solidFill>
                            <a:srgbClr val="000000"/>
                          </a:solidFill>
                          <a:effectLst/>
                          <a:latin typeface="Calibri"/>
                          <a:ea typeface="Calibri"/>
                          <a:cs typeface="Times New Roman"/>
                        </a:rPr>
                        <a:t>57 476</a:t>
                      </a:r>
                      <a:endParaRPr lang="et-EE" sz="1100">
                        <a:effectLst/>
                        <a:latin typeface="Calibri"/>
                        <a:ea typeface="Calibri"/>
                        <a:cs typeface="Times New Roman"/>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lnSpc>
                          <a:spcPts val="1500"/>
                        </a:lnSpc>
                        <a:spcAft>
                          <a:spcPts val="0"/>
                        </a:spcAft>
                      </a:pPr>
                      <a:r>
                        <a:rPr lang="et-EE" sz="1400">
                          <a:solidFill>
                            <a:srgbClr val="000000"/>
                          </a:solidFill>
                          <a:effectLst/>
                          <a:latin typeface="Calibri"/>
                          <a:ea typeface="Calibri"/>
                          <a:cs typeface="Times New Roman"/>
                        </a:rPr>
                        <a:t>48 572</a:t>
                      </a:r>
                      <a:endParaRPr lang="et-EE" sz="1100">
                        <a:effectLst/>
                        <a:latin typeface="Calibri"/>
                        <a:ea typeface="Calibri"/>
                        <a:cs typeface="Times New Roman"/>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lnSpc>
                          <a:spcPts val="1500"/>
                        </a:lnSpc>
                        <a:spcAft>
                          <a:spcPts val="0"/>
                        </a:spcAft>
                      </a:pPr>
                      <a:r>
                        <a:rPr lang="et-EE" sz="1400">
                          <a:solidFill>
                            <a:srgbClr val="000000"/>
                          </a:solidFill>
                          <a:effectLst/>
                          <a:latin typeface="Calibri"/>
                          <a:ea typeface="Calibri"/>
                          <a:cs typeface="Times New Roman"/>
                        </a:rPr>
                        <a:t>-15%</a:t>
                      </a:r>
                      <a:endParaRPr lang="et-EE" sz="1100">
                        <a:effectLst/>
                        <a:latin typeface="Calibri"/>
                        <a:ea typeface="Calibri"/>
                        <a:cs typeface="Times New Roman"/>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4327">
                <a:tc>
                  <a:txBody>
                    <a:bodyPr/>
                    <a:lstStyle/>
                    <a:p>
                      <a:pPr fontAlgn="b">
                        <a:lnSpc>
                          <a:spcPts val="1500"/>
                        </a:lnSpc>
                        <a:spcAft>
                          <a:spcPts val="0"/>
                        </a:spcAft>
                      </a:pPr>
                      <a:r>
                        <a:rPr lang="et-EE" sz="1400" b="1">
                          <a:solidFill>
                            <a:srgbClr val="000000"/>
                          </a:solidFill>
                          <a:effectLst/>
                          <a:latin typeface="Calibri"/>
                          <a:ea typeface="Calibri"/>
                          <a:cs typeface="Times New Roman"/>
                        </a:rPr>
                        <a:t>Lõuna regioon</a:t>
                      </a:r>
                      <a:endParaRPr lang="et-EE" sz="1100">
                        <a:effectLst/>
                        <a:latin typeface="Calibri"/>
                        <a:ea typeface="Calibri"/>
                        <a:cs typeface="Times New Roman"/>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b">
                        <a:lnSpc>
                          <a:spcPts val="1500"/>
                        </a:lnSpc>
                        <a:spcAft>
                          <a:spcPts val="0"/>
                        </a:spcAft>
                      </a:pPr>
                      <a:r>
                        <a:rPr lang="et-EE" sz="1400">
                          <a:solidFill>
                            <a:srgbClr val="000000"/>
                          </a:solidFill>
                          <a:effectLst/>
                          <a:latin typeface="Calibri"/>
                          <a:ea typeface="Calibri"/>
                          <a:cs typeface="Times New Roman"/>
                        </a:rPr>
                        <a:t> </a:t>
                      </a:r>
                      <a:endParaRPr lang="et-EE" sz="1100">
                        <a:effectLst/>
                        <a:latin typeface="Calibri"/>
                        <a:ea typeface="Calibri"/>
                        <a:cs typeface="Times New Roman"/>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b">
                        <a:lnSpc>
                          <a:spcPts val="1500"/>
                        </a:lnSpc>
                        <a:spcAft>
                          <a:spcPts val="0"/>
                        </a:spcAft>
                      </a:pPr>
                      <a:r>
                        <a:rPr lang="et-EE" sz="1400">
                          <a:solidFill>
                            <a:srgbClr val="000000"/>
                          </a:solidFill>
                          <a:effectLst/>
                          <a:latin typeface="Calibri"/>
                          <a:ea typeface="Calibri"/>
                          <a:cs typeface="Times New Roman"/>
                        </a:rPr>
                        <a:t> </a:t>
                      </a:r>
                      <a:endParaRPr lang="et-EE" sz="1100">
                        <a:effectLst/>
                        <a:latin typeface="Calibri"/>
                        <a:ea typeface="Calibri"/>
                        <a:cs typeface="Times New Roman"/>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b">
                        <a:lnSpc>
                          <a:spcPts val="1500"/>
                        </a:lnSpc>
                        <a:spcAft>
                          <a:spcPts val="0"/>
                        </a:spcAft>
                      </a:pPr>
                      <a:r>
                        <a:rPr lang="et-EE" sz="1400">
                          <a:solidFill>
                            <a:srgbClr val="000000"/>
                          </a:solidFill>
                          <a:effectLst/>
                          <a:latin typeface="Calibri"/>
                          <a:ea typeface="Calibri"/>
                          <a:cs typeface="Times New Roman"/>
                        </a:rPr>
                        <a:t> </a:t>
                      </a:r>
                      <a:endParaRPr lang="et-EE" sz="1100">
                        <a:effectLst/>
                        <a:latin typeface="Calibri"/>
                        <a:ea typeface="Calibri"/>
                        <a:cs typeface="Times New Roman"/>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r h="302380">
                <a:tc>
                  <a:txBody>
                    <a:bodyPr/>
                    <a:lstStyle/>
                    <a:p>
                      <a:pPr fontAlgn="b">
                        <a:lnSpc>
                          <a:spcPts val="1575"/>
                        </a:lnSpc>
                        <a:spcAft>
                          <a:spcPts val="0"/>
                        </a:spcAft>
                      </a:pPr>
                      <a:r>
                        <a:rPr lang="et-EE" sz="1400">
                          <a:solidFill>
                            <a:srgbClr val="000000"/>
                          </a:solidFill>
                          <a:effectLst/>
                          <a:latin typeface="Calibri"/>
                          <a:ea typeface="Calibri"/>
                          <a:cs typeface="Times New Roman"/>
                        </a:rPr>
                        <a:t>toimingud</a:t>
                      </a:r>
                      <a:endParaRPr lang="et-EE" sz="1100">
                        <a:effectLst/>
                        <a:latin typeface="Calibri"/>
                        <a:ea typeface="Calibri"/>
                        <a:cs typeface="Times New Roman"/>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lnSpc>
                          <a:spcPts val="1575"/>
                        </a:lnSpc>
                        <a:spcAft>
                          <a:spcPts val="0"/>
                        </a:spcAft>
                      </a:pPr>
                      <a:r>
                        <a:rPr lang="et-EE" sz="1400">
                          <a:solidFill>
                            <a:srgbClr val="000000"/>
                          </a:solidFill>
                          <a:effectLst/>
                          <a:latin typeface="Calibri"/>
                          <a:ea typeface="Calibri"/>
                          <a:cs typeface="Times New Roman"/>
                        </a:rPr>
                        <a:t>28 534</a:t>
                      </a:r>
                      <a:endParaRPr lang="et-EE" sz="1100">
                        <a:effectLst/>
                        <a:latin typeface="Calibri"/>
                        <a:ea typeface="Calibri"/>
                        <a:cs typeface="Times New Roman"/>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lnSpc>
                          <a:spcPts val="1575"/>
                        </a:lnSpc>
                        <a:spcAft>
                          <a:spcPts val="0"/>
                        </a:spcAft>
                      </a:pPr>
                      <a:r>
                        <a:rPr lang="et-EE" sz="1400">
                          <a:solidFill>
                            <a:srgbClr val="000000"/>
                          </a:solidFill>
                          <a:effectLst/>
                          <a:latin typeface="Calibri"/>
                          <a:ea typeface="Calibri"/>
                          <a:cs typeface="Times New Roman"/>
                        </a:rPr>
                        <a:t>23493</a:t>
                      </a:r>
                      <a:endParaRPr lang="et-EE" sz="1100">
                        <a:effectLst/>
                        <a:latin typeface="Calibri"/>
                        <a:ea typeface="Calibri"/>
                        <a:cs typeface="Times New Roman"/>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lnSpc>
                          <a:spcPts val="1575"/>
                        </a:lnSpc>
                        <a:spcAft>
                          <a:spcPts val="0"/>
                        </a:spcAft>
                      </a:pPr>
                      <a:r>
                        <a:rPr lang="et-EE" sz="1400">
                          <a:solidFill>
                            <a:srgbClr val="000000"/>
                          </a:solidFill>
                          <a:effectLst/>
                          <a:latin typeface="Calibri"/>
                          <a:ea typeface="Calibri"/>
                          <a:cs typeface="Times New Roman"/>
                        </a:rPr>
                        <a:t>-18%</a:t>
                      </a:r>
                      <a:endParaRPr lang="et-EE" sz="1100">
                        <a:effectLst/>
                        <a:latin typeface="Calibri"/>
                        <a:ea typeface="Calibri"/>
                        <a:cs typeface="Times New Roman"/>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4327">
                <a:tc>
                  <a:txBody>
                    <a:bodyPr/>
                    <a:lstStyle/>
                    <a:p>
                      <a:pPr fontAlgn="b">
                        <a:lnSpc>
                          <a:spcPts val="1500"/>
                        </a:lnSpc>
                        <a:spcAft>
                          <a:spcPts val="0"/>
                        </a:spcAft>
                      </a:pPr>
                      <a:r>
                        <a:rPr lang="et-EE" sz="1400">
                          <a:solidFill>
                            <a:srgbClr val="000000"/>
                          </a:solidFill>
                          <a:effectLst/>
                          <a:latin typeface="Calibri"/>
                          <a:ea typeface="Calibri"/>
                          <a:cs typeface="Times New Roman"/>
                        </a:rPr>
                        <a:t>külastatavus </a:t>
                      </a:r>
                      <a:endParaRPr lang="et-EE" sz="1100">
                        <a:effectLst/>
                        <a:latin typeface="Calibri"/>
                        <a:ea typeface="Calibri"/>
                        <a:cs typeface="Times New Roman"/>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lnSpc>
                          <a:spcPts val="1500"/>
                        </a:lnSpc>
                        <a:spcAft>
                          <a:spcPts val="0"/>
                        </a:spcAft>
                      </a:pPr>
                      <a:r>
                        <a:rPr lang="et-EE" sz="1400">
                          <a:solidFill>
                            <a:srgbClr val="000000"/>
                          </a:solidFill>
                          <a:effectLst/>
                          <a:latin typeface="Calibri"/>
                          <a:ea typeface="Calibri"/>
                          <a:cs typeface="Times New Roman"/>
                        </a:rPr>
                        <a:t>32 342</a:t>
                      </a:r>
                      <a:endParaRPr lang="et-EE" sz="1100">
                        <a:effectLst/>
                        <a:latin typeface="Calibri"/>
                        <a:ea typeface="Calibri"/>
                        <a:cs typeface="Times New Roman"/>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lnSpc>
                          <a:spcPts val="1500"/>
                        </a:lnSpc>
                        <a:spcAft>
                          <a:spcPts val="0"/>
                        </a:spcAft>
                      </a:pPr>
                      <a:r>
                        <a:rPr lang="et-EE" sz="1400">
                          <a:solidFill>
                            <a:srgbClr val="000000"/>
                          </a:solidFill>
                          <a:effectLst/>
                          <a:latin typeface="Calibri"/>
                          <a:ea typeface="Calibri"/>
                          <a:cs typeface="Times New Roman"/>
                        </a:rPr>
                        <a:t>26 896</a:t>
                      </a:r>
                      <a:endParaRPr lang="et-EE" sz="1100">
                        <a:effectLst/>
                        <a:latin typeface="Calibri"/>
                        <a:ea typeface="Calibri"/>
                        <a:cs typeface="Times New Roman"/>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lnSpc>
                          <a:spcPts val="1500"/>
                        </a:lnSpc>
                        <a:spcAft>
                          <a:spcPts val="0"/>
                        </a:spcAft>
                      </a:pPr>
                      <a:r>
                        <a:rPr lang="et-EE" sz="1400">
                          <a:solidFill>
                            <a:srgbClr val="000000"/>
                          </a:solidFill>
                          <a:effectLst/>
                          <a:latin typeface="Calibri"/>
                          <a:ea typeface="Calibri"/>
                          <a:cs typeface="Times New Roman"/>
                        </a:rPr>
                        <a:t>-17%</a:t>
                      </a:r>
                      <a:endParaRPr lang="et-EE" sz="1100">
                        <a:effectLst/>
                        <a:latin typeface="Calibri"/>
                        <a:ea typeface="Calibri"/>
                        <a:cs typeface="Times New Roman"/>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4327">
                <a:tc>
                  <a:txBody>
                    <a:bodyPr/>
                    <a:lstStyle/>
                    <a:p>
                      <a:pPr fontAlgn="b">
                        <a:lnSpc>
                          <a:spcPts val="1500"/>
                        </a:lnSpc>
                        <a:spcAft>
                          <a:spcPts val="0"/>
                        </a:spcAft>
                      </a:pPr>
                      <a:r>
                        <a:rPr lang="et-EE" sz="1400" b="1">
                          <a:solidFill>
                            <a:srgbClr val="000000"/>
                          </a:solidFill>
                          <a:effectLst/>
                          <a:latin typeface="Calibri"/>
                          <a:ea typeface="Calibri"/>
                          <a:cs typeface="Times New Roman"/>
                        </a:rPr>
                        <a:t>Lääne regioon </a:t>
                      </a:r>
                      <a:endParaRPr lang="et-EE" sz="1100">
                        <a:effectLst/>
                        <a:latin typeface="Calibri"/>
                        <a:ea typeface="Calibri"/>
                        <a:cs typeface="Times New Roman"/>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b">
                        <a:lnSpc>
                          <a:spcPts val="1500"/>
                        </a:lnSpc>
                        <a:spcAft>
                          <a:spcPts val="0"/>
                        </a:spcAft>
                      </a:pPr>
                      <a:r>
                        <a:rPr lang="et-EE" sz="1400">
                          <a:solidFill>
                            <a:srgbClr val="000000"/>
                          </a:solidFill>
                          <a:effectLst/>
                          <a:latin typeface="Calibri"/>
                          <a:ea typeface="Calibri"/>
                          <a:cs typeface="Times New Roman"/>
                        </a:rPr>
                        <a:t> </a:t>
                      </a:r>
                      <a:endParaRPr lang="et-EE" sz="1100">
                        <a:effectLst/>
                        <a:latin typeface="Calibri"/>
                        <a:ea typeface="Calibri"/>
                        <a:cs typeface="Times New Roman"/>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b">
                        <a:lnSpc>
                          <a:spcPts val="1500"/>
                        </a:lnSpc>
                        <a:spcAft>
                          <a:spcPts val="0"/>
                        </a:spcAft>
                      </a:pPr>
                      <a:r>
                        <a:rPr lang="et-EE" sz="1400">
                          <a:solidFill>
                            <a:srgbClr val="000000"/>
                          </a:solidFill>
                          <a:effectLst/>
                          <a:latin typeface="Calibri"/>
                          <a:ea typeface="Calibri"/>
                          <a:cs typeface="Times New Roman"/>
                        </a:rPr>
                        <a:t> </a:t>
                      </a:r>
                      <a:endParaRPr lang="et-EE" sz="1100">
                        <a:effectLst/>
                        <a:latin typeface="Calibri"/>
                        <a:ea typeface="Calibri"/>
                        <a:cs typeface="Times New Roman"/>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b">
                        <a:lnSpc>
                          <a:spcPts val="1500"/>
                        </a:lnSpc>
                        <a:spcAft>
                          <a:spcPts val="0"/>
                        </a:spcAft>
                      </a:pPr>
                      <a:r>
                        <a:rPr lang="et-EE" sz="1400">
                          <a:solidFill>
                            <a:srgbClr val="000000"/>
                          </a:solidFill>
                          <a:effectLst/>
                          <a:latin typeface="Calibri"/>
                          <a:ea typeface="Calibri"/>
                          <a:cs typeface="Times New Roman"/>
                        </a:rPr>
                        <a:t> </a:t>
                      </a:r>
                      <a:endParaRPr lang="et-EE" sz="1100">
                        <a:effectLst/>
                        <a:latin typeface="Calibri"/>
                        <a:ea typeface="Calibri"/>
                        <a:cs typeface="Times New Roman"/>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r h="284327">
                <a:tc>
                  <a:txBody>
                    <a:bodyPr/>
                    <a:lstStyle/>
                    <a:p>
                      <a:pPr fontAlgn="b">
                        <a:lnSpc>
                          <a:spcPts val="1500"/>
                        </a:lnSpc>
                        <a:spcAft>
                          <a:spcPts val="0"/>
                        </a:spcAft>
                      </a:pPr>
                      <a:r>
                        <a:rPr lang="et-EE" sz="1400">
                          <a:solidFill>
                            <a:srgbClr val="000000"/>
                          </a:solidFill>
                          <a:effectLst/>
                          <a:latin typeface="Calibri"/>
                          <a:ea typeface="Calibri"/>
                          <a:cs typeface="Times New Roman"/>
                        </a:rPr>
                        <a:t>toimingud</a:t>
                      </a:r>
                      <a:endParaRPr lang="et-EE" sz="1100">
                        <a:effectLst/>
                        <a:latin typeface="Calibri"/>
                        <a:ea typeface="Calibri"/>
                        <a:cs typeface="Times New Roman"/>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lnSpc>
                          <a:spcPts val="1500"/>
                        </a:lnSpc>
                        <a:spcAft>
                          <a:spcPts val="0"/>
                        </a:spcAft>
                      </a:pPr>
                      <a:r>
                        <a:rPr lang="et-EE" sz="1400">
                          <a:solidFill>
                            <a:srgbClr val="000000"/>
                          </a:solidFill>
                          <a:effectLst/>
                          <a:latin typeface="Calibri"/>
                          <a:ea typeface="Calibri"/>
                          <a:cs typeface="Times New Roman"/>
                        </a:rPr>
                        <a:t>20573</a:t>
                      </a:r>
                      <a:endParaRPr lang="et-EE" sz="1100">
                        <a:effectLst/>
                        <a:latin typeface="Calibri"/>
                        <a:ea typeface="Calibri"/>
                        <a:cs typeface="Times New Roman"/>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lnSpc>
                          <a:spcPts val="1500"/>
                        </a:lnSpc>
                        <a:spcAft>
                          <a:spcPts val="0"/>
                        </a:spcAft>
                      </a:pPr>
                      <a:r>
                        <a:rPr lang="et-EE" sz="1400">
                          <a:solidFill>
                            <a:srgbClr val="000000"/>
                          </a:solidFill>
                          <a:effectLst/>
                          <a:latin typeface="Calibri"/>
                          <a:ea typeface="Calibri"/>
                          <a:cs typeface="Times New Roman"/>
                        </a:rPr>
                        <a:t>18063</a:t>
                      </a:r>
                      <a:endParaRPr lang="et-EE" sz="1100">
                        <a:effectLst/>
                        <a:latin typeface="Calibri"/>
                        <a:ea typeface="Calibri"/>
                        <a:cs typeface="Times New Roman"/>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lnSpc>
                          <a:spcPts val="1500"/>
                        </a:lnSpc>
                        <a:spcAft>
                          <a:spcPts val="0"/>
                        </a:spcAft>
                      </a:pPr>
                      <a:r>
                        <a:rPr lang="et-EE" sz="1400">
                          <a:solidFill>
                            <a:srgbClr val="000000"/>
                          </a:solidFill>
                          <a:effectLst/>
                          <a:latin typeface="Calibri"/>
                          <a:ea typeface="Calibri"/>
                          <a:cs typeface="Times New Roman"/>
                        </a:rPr>
                        <a:t>-12%</a:t>
                      </a:r>
                      <a:endParaRPr lang="et-EE" sz="1100">
                        <a:effectLst/>
                        <a:latin typeface="Calibri"/>
                        <a:ea typeface="Calibri"/>
                        <a:cs typeface="Times New Roman"/>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4327">
                <a:tc>
                  <a:txBody>
                    <a:bodyPr/>
                    <a:lstStyle/>
                    <a:p>
                      <a:pPr fontAlgn="b">
                        <a:lnSpc>
                          <a:spcPts val="1500"/>
                        </a:lnSpc>
                        <a:spcAft>
                          <a:spcPts val="0"/>
                        </a:spcAft>
                      </a:pPr>
                      <a:r>
                        <a:rPr lang="et-EE" sz="1400">
                          <a:solidFill>
                            <a:srgbClr val="000000"/>
                          </a:solidFill>
                          <a:effectLst/>
                          <a:latin typeface="Calibri"/>
                          <a:ea typeface="Calibri"/>
                          <a:cs typeface="Times New Roman"/>
                        </a:rPr>
                        <a:t>külastatavus </a:t>
                      </a:r>
                      <a:endParaRPr lang="et-EE" sz="1100">
                        <a:effectLst/>
                        <a:latin typeface="Calibri"/>
                        <a:ea typeface="Calibri"/>
                        <a:cs typeface="Times New Roman"/>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lnSpc>
                          <a:spcPts val="1500"/>
                        </a:lnSpc>
                        <a:spcAft>
                          <a:spcPts val="0"/>
                        </a:spcAft>
                      </a:pPr>
                      <a:r>
                        <a:rPr lang="et-EE" sz="1400">
                          <a:solidFill>
                            <a:srgbClr val="000000"/>
                          </a:solidFill>
                          <a:effectLst/>
                          <a:latin typeface="Calibri"/>
                          <a:ea typeface="Calibri"/>
                          <a:cs typeface="Times New Roman"/>
                        </a:rPr>
                        <a:t>21865</a:t>
                      </a:r>
                      <a:endParaRPr lang="et-EE" sz="1100">
                        <a:effectLst/>
                        <a:latin typeface="Calibri"/>
                        <a:ea typeface="Calibri"/>
                        <a:cs typeface="Times New Roman"/>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lnSpc>
                          <a:spcPts val="1500"/>
                        </a:lnSpc>
                        <a:spcAft>
                          <a:spcPts val="0"/>
                        </a:spcAft>
                      </a:pPr>
                      <a:r>
                        <a:rPr lang="et-EE" sz="1400">
                          <a:solidFill>
                            <a:srgbClr val="000000"/>
                          </a:solidFill>
                          <a:effectLst/>
                          <a:latin typeface="Calibri"/>
                          <a:ea typeface="Calibri"/>
                          <a:cs typeface="Times New Roman"/>
                        </a:rPr>
                        <a:t>16679</a:t>
                      </a:r>
                      <a:endParaRPr lang="et-EE" sz="1100">
                        <a:effectLst/>
                        <a:latin typeface="Calibri"/>
                        <a:ea typeface="Calibri"/>
                        <a:cs typeface="Times New Roman"/>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lnSpc>
                          <a:spcPts val="1500"/>
                        </a:lnSpc>
                        <a:spcAft>
                          <a:spcPts val="0"/>
                        </a:spcAft>
                      </a:pPr>
                      <a:r>
                        <a:rPr lang="et-EE" sz="1400">
                          <a:solidFill>
                            <a:srgbClr val="000000"/>
                          </a:solidFill>
                          <a:effectLst/>
                          <a:latin typeface="Calibri"/>
                          <a:ea typeface="Calibri"/>
                          <a:cs typeface="Times New Roman"/>
                        </a:rPr>
                        <a:t>-24%</a:t>
                      </a:r>
                      <a:endParaRPr lang="et-EE" sz="1100">
                        <a:effectLst/>
                        <a:latin typeface="Calibri"/>
                        <a:ea typeface="Calibri"/>
                        <a:cs typeface="Times New Roman"/>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4327">
                <a:tc>
                  <a:txBody>
                    <a:bodyPr/>
                    <a:lstStyle/>
                    <a:p>
                      <a:pPr fontAlgn="b">
                        <a:lnSpc>
                          <a:spcPts val="1500"/>
                        </a:lnSpc>
                        <a:spcAft>
                          <a:spcPts val="0"/>
                        </a:spcAft>
                      </a:pPr>
                      <a:r>
                        <a:rPr lang="et-EE" sz="1400">
                          <a:solidFill>
                            <a:srgbClr val="000000"/>
                          </a:solidFill>
                          <a:effectLst/>
                          <a:latin typeface="Calibri"/>
                          <a:ea typeface="Calibri"/>
                          <a:cs typeface="Times New Roman"/>
                        </a:rPr>
                        <a:t>Ida regioon </a:t>
                      </a:r>
                      <a:endParaRPr lang="et-EE" sz="1100">
                        <a:effectLst/>
                        <a:latin typeface="Calibri"/>
                        <a:ea typeface="Calibri"/>
                        <a:cs typeface="Times New Roman"/>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b">
                        <a:lnSpc>
                          <a:spcPts val="1500"/>
                        </a:lnSpc>
                        <a:spcAft>
                          <a:spcPts val="0"/>
                        </a:spcAft>
                      </a:pPr>
                      <a:r>
                        <a:rPr lang="et-EE" sz="1400">
                          <a:solidFill>
                            <a:srgbClr val="000000"/>
                          </a:solidFill>
                          <a:effectLst/>
                          <a:latin typeface="Calibri"/>
                          <a:ea typeface="Calibri"/>
                          <a:cs typeface="Times New Roman"/>
                        </a:rPr>
                        <a:t> </a:t>
                      </a:r>
                      <a:endParaRPr lang="et-EE" sz="1100">
                        <a:effectLst/>
                        <a:latin typeface="Calibri"/>
                        <a:ea typeface="Calibri"/>
                        <a:cs typeface="Times New Roman"/>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b">
                        <a:lnSpc>
                          <a:spcPts val="1500"/>
                        </a:lnSpc>
                        <a:spcAft>
                          <a:spcPts val="0"/>
                        </a:spcAft>
                      </a:pPr>
                      <a:r>
                        <a:rPr lang="et-EE" sz="1400">
                          <a:solidFill>
                            <a:srgbClr val="000000"/>
                          </a:solidFill>
                          <a:effectLst/>
                          <a:latin typeface="Calibri"/>
                          <a:ea typeface="Calibri"/>
                          <a:cs typeface="Times New Roman"/>
                        </a:rPr>
                        <a:t> </a:t>
                      </a:r>
                      <a:endParaRPr lang="et-EE" sz="1100">
                        <a:effectLst/>
                        <a:latin typeface="Calibri"/>
                        <a:ea typeface="Calibri"/>
                        <a:cs typeface="Times New Roman"/>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b">
                        <a:lnSpc>
                          <a:spcPts val="1500"/>
                        </a:lnSpc>
                        <a:spcAft>
                          <a:spcPts val="0"/>
                        </a:spcAft>
                      </a:pPr>
                      <a:r>
                        <a:rPr lang="et-EE" sz="1400">
                          <a:solidFill>
                            <a:srgbClr val="000000"/>
                          </a:solidFill>
                          <a:effectLst/>
                          <a:latin typeface="Calibri"/>
                          <a:ea typeface="Calibri"/>
                          <a:cs typeface="Times New Roman"/>
                        </a:rPr>
                        <a:t> </a:t>
                      </a:r>
                      <a:endParaRPr lang="et-EE" sz="1100">
                        <a:effectLst/>
                        <a:latin typeface="Calibri"/>
                        <a:ea typeface="Calibri"/>
                        <a:cs typeface="Times New Roman"/>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r h="284327">
                <a:tc>
                  <a:txBody>
                    <a:bodyPr/>
                    <a:lstStyle/>
                    <a:p>
                      <a:pPr fontAlgn="b">
                        <a:lnSpc>
                          <a:spcPts val="1500"/>
                        </a:lnSpc>
                        <a:spcAft>
                          <a:spcPts val="0"/>
                        </a:spcAft>
                      </a:pPr>
                      <a:r>
                        <a:rPr lang="et-EE" sz="1400">
                          <a:solidFill>
                            <a:srgbClr val="000000"/>
                          </a:solidFill>
                          <a:effectLst/>
                          <a:latin typeface="Calibri"/>
                          <a:ea typeface="Calibri"/>
                          <a:cs typeface="Times New Roman"/>
                        </a:rPr>
                        <a:t>toimingud</a:t>
                      </a:r>
                      <a:endParaRPr lang="et-EE" sz="1100">
                        <a:effectLst/>
                        <a:latin typeface="Calibri"/>
                        <a:ea typeface="Calibri"/>
                        <a:cs typeface="Times New Roman"/>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lnSpc>
                          <a:spcPts val="1500"/>
                        </a:lnSpc>
                        <a:spcAft>
                          <a:spcPts val="0"/>
                        </a:spcAft>
                      </a:pPr>
                      <a:r>
                        <a:rPr lang="et-EE" sz="1400">
                          <a:solidFill>
                            <a:srgbClr val="000000"/>
                          </a:solidFill>
                          <a:effectLst/>
                          <a:latin typeface="Calibri"/>
                          <a:ea typeface="Calibri"/>
                          <a:cs typeface="Times New Roman"/>
                        </a:rPr>
                        <a:t>18220</a:t>
                      </a:r>
                      <a:endParaRPr lang="et-EE" sz="1100">
                        <a:effectLst/>
                        <a:latin typeface="Calibri"/>
                        <a:ea typeface="Calibri"/>
                        <a:cs typeface="Times New Roman"/>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lnSpc>
                          <a:spcPts val="1500"/>
                        </a:lnSpc>
                        <a:spcAft>
                          <a:spcPts val="0"/>
                        </a:spcAft>
                      </a:pPr>
                      <a:r>
                        <a:rPr lang="et-EE" sz="1400">
                          <a:solidFill>
                            <a:srgbClr val="000000"/>
                          </a:solidFill>
                          <a:effectLst/>
                          <a:latin typeface="Calibri"/>
                          <a:ea typeface="Calibri"/>
                          <a:cs typeface="Times New Roman"/>
                        </a:rPr>
                        <a:t>16750</a:t>
                      </a:r>
                      <a:endParaRPr lang="et-EE" sz="1100">
                        <a:effectLst/>
                        <a:latin typeface="Calibri"/>
                        <a:ea typeface="Calibri"/>
                        <a:cs typeface="Times New Roman"/>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lnSpc>
                          <a:spcPts val="1500"/>
                        </a:lnSpc>
                        <a:spcAft>
                          <a:spcPts val="0"/>
                        </a:spcAft>
                      </a:pPr>
                      <a:r>
                        <a:rPr lang="et-EE" sz="1400">
                          <a:solidFill>
                            <a:srgbClr val="000000"/>
                          </a:solidFill>
                          <a:effectLst/>
                          <a:latin typeface="Calibri"/>
                          <a:ea typeface="Calibri"/>
                          <a:cs typeface="Times New Roman"/>
                        </a:rPr>
                        <a:t>-8%</a:t>
                      </a:r>
                      <a:endParaRPr lang="et-EE" sz="1100">
                        <a:effectLst/>
                        <a:latin typeface="Calibri"/>
                        <a:ea typeface="Calibri"/>
                        <a:cs typeface="Times New Roman"/>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4327">
                <a:tc>
                  <a:txBody>
                    <a:bodyPr/>
                    <a:lstStyle/>
                    <a:p>
                      <a:pPr fontAlgn="b">
                        <a:lnSpc>
                          <a:spcPts val="1500"/>
                        </a:lnSpc>
                        <a:spcAft>
                          <a:spcPts val="0"/>
                        </a:spcAft>
                      </a:pPr>
                      <a:r>
                        <a:rPr lang="et-EE" sz="1400">
                          <a:solidFill>
                            <a:srgbClr val="000000"/>
                          </a:solidFill>
                          <a:effectLst/>
                          <a:latin typeface="Calibri"/>
                          <a:ea typeface="Calibri"/>
                          <a:cs typeface="Times New Roman"/>
                        </a:rPr>
                        <a:t>külastatavus </a:t>
                      </a:r>
                      <a:endParaRPr lang="et-EE" sz="1100">
                        <a:effectLst/>
                        <a:latin typeface="Calibri"/>
                        <a:ea typeface="Calibri"/>
                        <a:cs typeface="Times New Roman"/>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lnSpc>
                          <a:spcPts val="1500"/>
                        </a:lnSpc>
                        <a:spcAft>
                          <a:spcPts val="0"/>
                        </a:spcAft>
                      </a:pPr>
                      <a:r>
                        <a:rPr lang="et-EE" sz="1400">
                          <a:solidFill>
                            <a:srgbClr val="000000"/>
                          </a:solidFill>
                          <a:effectLst/>
                          <a:latin typeface="Calibri"/>
                          <a:ea typeface="Calibri"/>
                          <a:cs typeface="Times New Roman"/>
                        </a:rPr>
                        <a:t>26660</a:t>
                      </a:r>
                      <a:endParaRPr lang="et-EE" sz="1100">
                        <a:effectLst/>
                        <a:latin typeface="Calibri"/>
                        <a:ea typeface="Calibri"/>
                        <a:cs typeface="Times New Roman"/>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lnSpc>
                          <a:spcPts val="1500"/>
                        </a:lnSpc>
                        <a:spcAft>
                          <a:spcPts val="0"/>
                        </a:spcAft>
                      </a:pPr>
                      <a:r>
                        <a:rPr lang="et-EE" sz="1400">
                          <a:solidFill>
                            <a:srgbClr val="000000"/>
                          </a:solidFill>
                          <a:effectLst/>
                          <a:latin typeface="Calibri"/>
                          <a:ea typeface="Calibri"/>
                          <a:cs typeface="Times New Roman"/>
                        </a:rPr>
                        <a:t>23535</a:t>
                      </a:r>
                      <a:endParaRPr lang="et-EE" sz="1100">
                        <a:effectLst/>
                        <a:latin typeface="Calibri"/>
                        <a:ea typeface="Calibri"/>
                        <a:cs typeface="Times New Roman"/>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lnSpc>
                          <a:spcPts val="1500"/>
                        </a:lnSpc>
                        <a:spcAft>
                          <a:spcPts val="0"/>
                        </a:spcAft>
                      </a:pPr>
                      <a:r>
                        <a:rPr lang="et-EE" sz="1400">
                          <a:solidFill>
                            <a:srgbClr val="000000"/>
                          </a:solidFill>
                          <a:effectLst/>
                          <a:latin typeface="Calibri"/>
                          <a:ea typeface="Calibri"/>
                          <a:cs typeface="Times New Roman"/>
                        </a:rPr>
                        <a:t>-12%</a:t>
                      </a:r>
                      <a:endParaRPr lang="et-EE" sz="1100">
                        <a:effectLst/>
                        <a:latin typeface="Calibri"/>
                        <a:ea typeface="Calibri"/>
                        <a:cs typeface="Times New Roman"/>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4327">
                <a:tc>
                  <a:txBody>
                    <a:bodyPr/>
                    <a:lstStyle/>
                    <a:p>
                      <a:pPr fontAlgn="b">
                        <a:lnSpc>
                          <a:spcPts val="1500"/>
                        </a:lnSpc>
                        <a:spcAft>
                          <a:spcPts val="0"/>
                        </a:spcAft>
                      </a:pPr>
                      <a:r>
                        <a:rPr lang="et-EE" sz="1400" b="1">
                          <a:solidFill>
                            <a:srgbClr val="000000"/>
                          </a:solidFill>
                          <a:effectLst/>
                          <a:latin typeface="Calibri"/>
                          <a:ea typeface="Calibri"/>
                          <a:cs typeface="Times New Roman"/>
                        </a:rPr>
                        <a:t>Kokku toiminguid</a:t>
                      </a:r>
                      <a:endParaRPr lang="et-EE" sz="1100">
                        <a:effectLst/>
                        <a:latin typeface="Calibri"/>
                        <a:ea typeface="Calibri"/>
                        <a:cs typeface="Times New Roman"/>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b">
                        <a:lnSpc>
                          <a:spcPts val="1500"/>
                        </a:lnSpc>
                        <a:spcAft>
                          <a:spcPts val="0"/>
                        </a:spcAft>
                      </a:pPr>
                      <a:r>
                        <a:rPr lang="et-EE" sz="1400" b="1">
                          <a:solidFill>
                            <a:srgbClr val="000000"/>
                          </a:solidFill>
                          <a:effectLst/>
                          <a:latin typeface="Calibri"/>
                          <a:ea typeface="Calibri"/>
                          <a:cs typeface="Times New Roman"/>
                        </a:rPr>
                        <a:t>136 995</a:t>
                      </a:r>
                      <a:endParaRPr lang="et-EE" sz="1100">
                        <a:effectLst/>
                        <a:latin typeface="Calibri"/>
                        <a:ea typeface="Calibri"/>
                        <a:cs typeface="Times New Roman"/>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b">
                        <a:lnSpc>
                          <a:spcPts val="1500"/>
                        </a:lnSpc>
                        <a:spcAft>
                          <a:spcPts val="0"/>
                        </a:spcAft>
                      </a:pPr>
                      <a:r>
                        <a:rPr lang="et-EE" sz="1400" b="1">
                          <a:solidFill>
                            <a:srgbClr val="000000"/>
                          </a:solidFill>
                          <a:effectLst/>
                          <a:latin typeface="Calibri"/>
                          <a:ea typeface="Calibri"/>
                          <a:cs typeface="Times New Roman"/>
                        </a:rPr>
                        <a:t>114 054</a:t>
                      </a:r>
                      <a:endParaRPr lang="et-EE" sz="1100">
                        <a:effectLst/>
                        <a:latin typeface="Calibri"/>
                        <a:ea typeface="Calibri"/>
                        <a:cs typeface="Times New Roman"/>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b">
                        <a:lnSpc>
                          <a:spcPts val="1500"/>
                        </a:lnSpc>
                        <a:spcAft>
                          <a:spcPts val="0"/>
                        </a:spcAft>
                      </a:pPr>
                      <a:r>
                        <a:rPr lang="et-EE" sz="1400" b="1">
                          <a:solidFill>
                            <a:srgbClr val="000000"/>
                          </a:solidFill>
                          <a:effectLst/>
                          <a:latin typeface="Calibri"/>
                          <a:ea typeface="Calibri"/>
                          <a:cs typeface="Times New Roman"/>
                        </a:rPr>
                        <a:t>-16,7%</a:t>
                      </a:r>
                      <a:endParaRPr lang="et-EE" sz="1100">
                        <a:effectLst/>
                        <a:latin typeface="Calibri"/>
                        <a:ea typeface="Calibri"/>
                        <a:cs typeface="Times New Roman"/>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r h="284327">
                <a:tc>
                  <a:txBody>
                    <a:bodyPr/>
                    <a:lstStyle/>
                    <a:p>
                      <a:pPr fontAlgn="b">
                        <a:lnSpc>
                          <a:spcPts val="1500"/>
                        </a:lnSpc>
                        <a:spcAft>
                          <a:spcPts val="0"/>
                        </a:spcAft>
                      </a:pPr>
                      <a:r>
                        <a:rPr lang="et-EE" sz="1400" b="1">
                          <a:solidFill>
                            <a:srgbClr val="000000"/>
                          </a:solidFill>
                          <a:effectLst/>
                          <a:latin typeface="Calibri"/>
                          <a:ea typeface="Calibri"/>
                          <a:cs typeface="Times New Roman"/>
                        </a:rPr>
                        <a:t>Kokku külastusi </a:t>
                      </a:r>
                      <a:endParaRPr lang="et-EE" sz="1100">
                        <a:effectLst/>
                        <a:latin typeface="Calibri"/>
                        <a:ea typeface="Calibri"/>
                        <a:cs typeface="Times New Roman"/>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b">
                        <a:lnSpc>
                          <a:spcPts val="1500"/>
                        </a:lnSpc>
                        <a:spcAft>
                          <a:spcPts val="0"/>
                        </a:spcAft>
                      </a:pPr>
                      <a:r>
                        <a:rPr lang="et-EE" sz="1400" b="1">
                          <a:solidFill>
                            <a:srgbClr val="000000"/>
                          </a:solidFill>
                          <a:effectLst/>
                          <a:latin typeface="Calibri"/>
                          <a:ea typeface="Calibri"/>
                          <a:cs typeface="Times New Roman"/>
                        </a:rPr>
                        <a:t>138 343</a:t>
                      </a:r>
                      <a:endParaRPr lang="et-EE" sz="1100">
                        <a:effectLst/>
                        <a:latin typeface="Calibri"/>
                        <a:ea typeface="Calibri"/>
                        <a:cs typeface="Times New Roman"/>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b">
                        <a:lnSpc>
                          <a:spcPts val="1500"/>
                        </a:lnSpc>
                        <a:spcAft>
                          <a:spcPts val="0"/>
                        </a:spcAft>
                      </a:pPr>
                      <a:r>
                        <a:rPr lang="et-EE" sz="1400" b="1">
                          <a:solidFill>
                            <a:srgbClr val="000000"/>
                          </a:solidFill>
                          <a:effectLst/>
                          <a:latin typeface="Calibri"/>
                          <a:ea typeface="Calibri"/>
                          <a:cs typeface="Times New Roman"/>
                        </a:rPr>
                        <a:t>115 682</a:t>
                      </a:r>
                      <a:endParaRPr lang="et-EE" sz="1100">
                        <a:effectLst/>
                        <a:latin typeface="Calibri"/>
                        <a:ea typeface="Calibri"/>
                        <a:cs typeface="Times New Roman"/>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b">
                        <a:lnSpc>
                          <a:spcPts val="1500"/>
                        </a:lnSpc>
                        <a:spcAft>
                          <a:spcPts val="0"/>
                        </a:spcAft>
                      </a:pPr>
                      <a:r>
                        <a:rPr lang="et-EE" sz="1400" b="1">
                          <a:solidFill>
                            <a:srgbClr val="000000"/>
                          </a:solidFill>
                          <a:effectLst/>
                          <a:latin typeface="Calibri"/>
                          <a:ea typeface="Calibri"/>
                          <a:cs typeface="Times New Roman"/>
                        </a:rPr>
                        <a:t>-16,4%</a:t>
                      </a:r>
                      <a:endParaRPr lang="et-EE" sz="1100">
                        <a:effectLst/>
                        <a:latin typeface="Calibri"/>
                        <a:ea typeface="Calibri"/>
                        <a:cs typeface="Times New Roman"/>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r h="270787">
                <a:tc>
                  <a:txBody>
                    <a:bodyPr/>
                    <a:lstStyle/>
                    <a:p>
                      <a:endParaRPr lang="et-EE" sz="1000">
                        <a:effectLst/>
                        <a:latin typeface="Times New Roman"/>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t-EE" sz="1000">
                        <a:effectLst/>
                        <a:latin typeface="Times New Roman"/>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t-EE" sz="1000">
                        <a:effectLst/>
                        <a:latin typeface="Times New Roman"/>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t-EE" sz="1000">
                        <a:effectLst/>
                        <a:latin typeface="Times New Roman"/>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4327">
                <a:tc>
                  <a:txBody>
                    <a:bodyPr/>
                    <a:lstStyle/>
                    <a:p>
                      <a:pPr algn="ctr" fontAlgn="b">
                        <a:lnSpc>
                          <a:spcPts val="1500"/>
                        </a:lnSpc>
                        <a:spcAft>
                          <a:spcPts val="0"/>
                        </a:spcAft>
                      </a:pPr>
                      <a:r>
                        <a:rPr lang="et-EE" sz="1400">
                          <a:solidFill>
                            <a:srgbClr val="000000"/>
                          </a:solidFill>
                          <a:effectLst/>
                          <a:latin typeface="Calibri"/>
                          <a:ea typeface="Calibri"/>
                          <a:cs typeface="Times New Roman"/>
                        </a:rPr>
                        <a:t>e teeninduse toimingute osakaal </a:t>
                      </a:r>
                      <a:endParaRPr lang="et-EE" sz="1100">
                        <a:effectLst/>
                        <a:latin typeface="Calibri"/>
                        <a:ea typeface="Calibri"/>
                        <a:cs typeface="Times New Roman"/>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lnSpc>
                          <a:spcPts val="1500"/>
                        </a:lnSpc>
                        <a:spcAft>
                          <a:spcPts val="0"/>
                        </a:spcAft>
                      </a:pPr>
                      <a:r>
                        <a:rPr lang="et-EE" sz="1400">
                          <a:solidFill>
                            <a:srgbClr val="000000"/>
                          </a:solidFill>
                          <a:effectLst/>
                          <a:latin typeface="Calibri"/>
                          <a:ea typeface="Calibri"/>
                          <a:cs typeface="Times New Roman"/>
                        </a:rPr>
                        <a:t> </a:t>
                      </a:r>
                      <a:endParaRPr lang="et-EE" sz="1100">
                        <a:effectLst/>
                        <a:latin typeface="Calibri"/>
                        <a:ea typeface="Calibri"/>
                        <a:cs typeface="Times New Roman"/>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lnSpc>
                          <a:spcPts val="1500"/>
                        </a:lnSpc>
                        <a:spcAft>
                          <a:spcPts val="0"/>
                        </a:spcAft>
                      </a:pPr>
                      <a:r>
                        <a:rPr lang="et-EE" sz="1400">
                          <a:solidFill>
                            <a:srgbClr val="000000"/>
                          </a:solidFill>
                          <a:effectLst/>
                          <a:latin typeface="Calibri"/>
                          <a:ea typeface="Calibri"/>
                          <a:cs typeface="Times New Roman"/>
                        </a:rPr>
                        <a:t> </a:t>
                      </a:r>
                      <a:endParaRPr lang="et-EE" sz="1100">
                        <a:effectLst/>
                        <a:latin typeface="Calibri"/>
                        <a:ea typeface="Calibri"/>
                        <a:cs typeface="Times New Roman"/>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lnSpc>
                          <a:spcPts val="1500"/>
                        </a:lnSpc>
                        <a:spcAft>
                          <a:spcPts val="0"/>
                        </a:spcAft>
                      </a:pPr>
                      <a:r>
                        <a:rPr lang="et-EE" sz="1400" dirty="0">
                          <a:solidFill>
                            <a:srgbClr val="000000"/>
                          </a:solidFill>
                          <a:effectLst/>
                          <a:latin typeface="Calibri"/>
                          <a:ea typeface="Calibri"/>
                          <a:cs typeface="Times New Roman"/>
                        </a:rPr>
                        <a:t>48%</a:t>
                      </a:r>
                      <a:endParaRPr lang="et-EE" sz="1100" dirty="0">
                        <a:effectLst/>
                        <a:latin typeface="Calibri"/>
                        <a:ea typeface="Calibri"/>
                        <a:cs typeface="Times New Roman"/>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72287482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t-EE" sz="3200" dirty="0" smtClean="0"/>
              <a:t>Juhilubade statistika MA kokku</a:t>
            </a:r>
            <a:endParaRPr lang="et-EE" sz="3200" dirty="0"/>
          </a:p>
        </p:txBody>
      </p:sp>
      <p:pic>
        <p:nvPicPr>
          <p:cNvPr id="1026" name="Picture 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467321" y="1116013"/>
            <a:ext cx="6716996" cy="49803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7524105" y="1980109"/>
            <a:ext cx="1048827" cy="646331"/>
          </a:xfrm>
          <a:prstGeom prst="rect">
            <a:avLst/>
          </a:prstGeom>
          <a:noFill/>
        </p:spPr>
        <p:txBody>
          <a:bodyPr wrap="square" rtlCol="0">
            <a:spAutoFit/>
          </a:bodyPr>
          <a:lstStyle/>
          <a:p>
            <a:r>
              <a:rPr lang="et-EE" dirty="0" smtClean="0"/>
              <a:t>e-teenus sinine</a:t>
            </a:r>
            <a:endParaRPr lang="et-EE" dirty="0"/>
          </a:p>
        </p:txBody>
      </p:sp>
    </p:spTree>
    <p:extLst>
      <p:ext uri="{BB962C8B-B14F-4D97-AF65-F5344CB8AC3E}">
        <p14:creationId xmlns:p14="http://schemas.microsoft.com/office/powerpoint/2010/main" val="336731235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i kujundu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arkvarakomplekti Office kujundu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i kujundu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4140</TotalTime>
  <Words>1223</Words>
  <Application>Microsoft Office PowerPoint</Application>
  <PresentationFormat>Kohandatud</PresentationFormat>
  <Paragraphs>383</Paragraphs>
  <Slides>12</Slides>
  <Notes>6</Notes>
  <HiddenSlides>0</HiddenSlides>
  <MMClips>0</MMClips>
  <ScaleCrop>false</ScaleCrop>
  <HeadingPairs>
    <vt:vector size="6" baseType="variant">
      <vt:variant>
        <vt:lpstr>Kasutatud fondid</vt:lpstr>
      </vt:variant>
      <vt:variant>
        <vt:i4>6</vt:i4>
      </vt:variant>
      <vt:variant>
        <vt:lpstr>Kujundus</vt:lpstr>
      </vt:variant>
      <vt:variant>
        <vt:i4>1</vt:i4>
      </vt:variant>
      <vt:variant>
        <vt:lpstr>Slaidipealkirjad</vt:lpstr>
      </vt:variant>
      <vt:variant>
        <vt:i4>12</vt:i4>
      </vt:variant>
    </vt:vector>
  </HeadingPairs>
  <TitlesOfParts>
    <vt:vector size="19" baseType="lpstr">
      <vt:lpstr>Arial Unicode MS</vt:lpstr>
      <vt:lpstr>Microsoft YaHei</vt:lpstr>
      <vt:lpstr>Arial</vt:lpstr>
      <vt:lpstr>Calibri</vt:lpstr>
      <vt:lpstr>Roboto Condensed</vt:lpstr>
      <vt:lpstr>Times New Roman</vt:lpstr>
      <vt:lpstr>Office'i kujundus</vt:lpstr>
      <vt:lpstr>Maanteeameti liiklusregistri teenuste reform  </vt:lpstr>
      <vt:lpstr>Maanteeameti 17 teenindusbüroos 2016 aastal pakutavad avalikud teenused: </vt:lpstr>
      <vt:lpstr>Vajadus muutusteks</vt:lpstr>
      <vt:lpstr>Nõudlus teenuste järgi koondub kindlatesse Eesti piirkondadesse.</vt:lpstr>
      <vt:lpstr>PowerPointi esitlus</vt:lpstr>
      <vt:lpstr>Muudatuste põhifookus – tsentraalne eksamikeskus</vt:lpstr>
      <vt:lpstr>Edasised tegevused </vt:lpstr>
      <vt:lpstr>Teenuste statistika</vt:lpstr>
      <vt:lpstr>Juhilubade statistika MA kokku</vt:lpstr>
      <vt:lpstr>Sõidukite seotud toimingud kokku MNT</vt:lpstr>
      <vt:lpstr>Sõidukite seotud toimingud kokku e-teenindus</vt:lpstr>
      <vt:lpstr>Aitäh!</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PowerPointi esitlus</dc:title>
  <dc:creator>Mari-Jaana Adams</dc:creator>
  <cp:lastModifiedBy>Jaanika Lokk</cp:lastModifiedBy>
  <cp:revision>544</cp:revision>
  <cp:lastPrinted>2014-11-18T14:12:38Z</cp:lastPrinted>
  <dcterms:modified xsi:type="dcterms:W3CDTF">2016-06-06T06:14:55Z</dcterms:modified>
</cp:coreProperties>
</file>