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6"/>
  </p:notesMasterIdLst>
  <p:handoutMasterIdLst>
    <p:handoutMasterId r:id="rId17"/>
  </p:handoutMasterIdLst>
  <p:sldIdLst>
    <p:sldId id="256" r:id="rId7"/>
    <p:sldId id="335" r:id="rId8"/>
    <p:sldId id="336" r:id="rId9"/>
    <p:sldId id="323" r:id="rId10"/>
    <p:sldId id="310" r:id="rId11"/>
    <p:sldId id="341" r:id="rId12"/>
    <p:sldId id="308" r:id="rId13"/>
    <p:sldId id="342" r:id="rId14"/>
    <p:sldId id="267" r:id="rId15"/>
  </p:sldIdLst>
  <p:sldSz cx="12192000" cy="6858000"/>
  <p:notesSz cx="6670675" cy="9777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613">
          <p15:clr>
            <a:srgbClr val="A4A3A4"/>
          </p15:clr>
        </p15:guide>
        <p15:guide id="3" pos="892">
          <p15:clr>
            <a:srgbClr val="A4A3A4"/>
          </p15:clr>
        </p15:guide>
        <p15:guide id="4" orient="horz" pos="368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1321">
          <p15:clr>
            <a:srgbClr val="A4A3A4"/>
          </p15:clr>
        </p15:guide>
        <p15:guide id="7" pos="3341">
          <p15:clr>
            <a:srgbClr val="A4A3A4"/>
          </p15:clr>
        </p15:guide>
        <p15:guide id="8" orient="horz" pos="1117">
          <p15:clr>
            <a:srgbClr val="A4A3A4"/>
          </p15:clr>
        </p15:guide>
        <p15:guide id="9" pos="529">
          <p15:clr>
            <a:srgbClr val="A4A3A4"/>
          </p15:clr>
        </p15:guide>
        <p15:guide id="10" orient="horz" pos="1752">
          <p15:clr>
            <a:srgbClr val="A4A3A4"/>
          </p15:clr>
        </p15:guide>
        <p15:guide id="11" pos="6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032" autoAdjust="0"/>
    <p:restoredTop sz="84320"/>
  </p:normalViewPr>
  <p:slideViewPr>
    <p:cSldViewPr snapToGrid="0" snapToObjects="1">
      <p:cViewPr varScale="1">
        <p:scale>
          <a:sx n="134" d="100"/>
          <a:sy n="134" d="100"/>
        </p:scale>
        <p:origin x="834" y="120"/>
      </p:cViewPr>
      <p:guideLst>
        <p:guide orient="horz" pos="2183"/>
        <p:guide pos="3613"/>
        <p:guide pos="892"/>
        <p:guide orient="horz" pos="368"/>
        <p:guide pos="347"/>
        <p:guide orient="horz" pos="1321"/>
        <p:guide pos="3341"/>
        <p:guide orient="horz" pos="1117"/>
        <p:guide pos="529"/>
        <p:guide orient="horz" pos="1752"/>
        <p:guide pos="6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280" y="-576"/>
      </p:cViewPr>
      <p:guideLst>
        <p:guide orient="horz" pos="308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464A4-07D8-4E6A-AD71-C964E8361E1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E63C3DF-A7AF-4B11-8AFA-0215A276F67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t-EE" sz="1800">
              <a:solidFill>
                <a:schemeClr val="bg1"/>
              </a:solidFill>
            </a:rPr>
            <a:t>Riigi eriplaneering/KSH</a:t>
          </a:r>
          <a:endParaRPr lang="en-US" sz="1800">
            <a:solidFill>
              <a:schemeClr val="bg1"/>
            </a:solidFill>
          </a:endParaRPr>
        </a:p>
      </dgm:t>
    </dgm:pt>
    <dgm:pt modelId="{917B89A9-2FF3-411D-8ABE-02E121FF8EE4}" type="parTrans" cxnId="{D2AD70E0-B156-45DE-BA33-6CE6590794CE}">
      <dgm:prSet/>
      <dgm:spPr/>
      <dgm:t>
        <a:bodyPr/>
        <a:lstStyle/>
        <a:p>
          <a:endParaRPr lang="en-US"/>
        </a:p>
      </dgm:t>
    </dgm:pt>
    <dgm:pt modelId="{A5B143DE-01DB-48D8-9E04-DF531BECD419}" type="sibTrans" cxnId="{D2AD70E0-B156-45DE-BA33-6CE6590794CE}">
      <dgm:prSet/>
      <dgm:spPr/>
      <dgm:t>
        <a:bodyPr/>
        <a:lstStyle/>
        <a:p>
          <a:endParaRPr lang="en-US"/>
        </a:p>
      </dgm:t>
    </dgm:pt>
    <dgm:pt modelId="{A90C23F5-0E27-4FD9-AF74-1349ABFAAE9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t-EE" sz="2000">
              <a:solidFill>
                <a:schemeClr val="tx1"/>
              </a:solidFill>
            </a:rPr>
            <a:t>Baastaristu ehitus</a:t>
          </a:r>
          <a:endParaRPr lang="en-US" sz="2000">
            <a:solidFill>
              <a:schemeClr val="tx1"/>
            </a:solidFill>
          </a:endParaRPr>
        </a:p>
      </dgm:t>
    </dgm:pt>
    <dgm:pt modelId="{F57D6883-E471-4C1E-A9F2-ED1A0DE3AE6C}" type="parTrans" cxnId="{AD29E8D9-579B-4F78-B32C-92FD9133F282}">
      <dgm:prSet/>
      <dgm:spPr/>
      <dgm:t>
        <a:bodyPr/>
        <a:lstStyle/>
        <a:p>
          <a:endParaRPr lang="en-US"/>
        </a:p>
      </dgm:t>
    </dgm:pt>
    <dgm:pt modelId="{0183F9B9-6026-4316-AE50-BAAA84599B21}" type="sibTrans" cxnId="{AD29E8D9-579B-4F78-B32C-92FD9133F282}">
      <dgm:prSet/>
      <dgm:spPr/>
      <dgm:t>
        <a:bodyPr/>
        <a:lstStyle/>
        <a:p>
          <a:endParaRPr lang="en-US"/>
        </a:p>
      </dgm:t>
    </dgm:pt>
    <dgm:pt modelId="{9297FC97-0D2D-44A1-AFFD-A20775D9662C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t-EE" sz="1800">
              <a:solidFill>
                <a:schemeClr val="tx1"/>
              </a:solidFill>
            </a:rPr>
            <a:t>Projekteerimine</a:t>
          </a:r>
          <a:endParaRPr lang="en-US" sz="1800">
            <a:solidFill>
              <a:schemeClr val="tx1"/>
            </a:solidFill>
          </a:endParaRPr>
        </a:p>
      </dgm:t>
    </dgm:pt>
    <dgm:pt modelId="{74F92EEE-B8AC-41D9-AE06-4802505DA7C9}" type="parTrans" cxnId="{B19EC8CD-B80B-440C-88A1-01945F1C7E93}">
      <dgm:prSet/>
      <dgm:spPr/>
      <dgm:t>
        <a:bodyPr/>
        <a:lstStyle/>
        <a:p>
          <a:endParaRPr lang="en-US"/>
        </a:p>
      </dgm:t>
    </dgm:pt>
    <dgm:pt modelId="{A755A568-A2A8-45F6-8896-E95D95B1994E}" type="sibTrans" cxnId="{B19EC8CD-B80B-440C-88A1-01945F1C7E93}">
      <dgm:prSet/>
      <dgm:spPr/>
      <dgm:t>
        <a:bodyPr/>
        <a:lstStyle/>
        <a:p>
          <a:endParaRPr lang="en-US"/>
        </a:p>
      </dgm:t>
    </dgm:pt>
    <dgm:pt modelId="{04DCE5E8-718B-42AE-8EA1-00CE3B786ECE}" type="pres">
      <dgm:prSet presAssocID="{5E5464A4-07D8-4E6A-AD71-C964E8361E1F}" presName="Name0" presStyleCnt="0">
        <dgm:presLayoutVars>
          <dgm:dir/>
          <dgm:resizeHandles val="exact"/>
        </dgm:presLayoutVars>
      </dgm:prSet>
      <dgm:spPr/>
    </dgm:pt>
    <dgm:pt modelId="{24EDBE10-8E6C-44A2-8725-37285E6A677F}" type="pres">
      <dgm:prSet presAssocID="{AE63C3DF-A7AF-4B11-8AFA-0215A276F673}" presName="parTxOnly" presStyleLbl="node1" presStyleIdx="0" presStyleCnt="3" custScaleX="41816" custLinFactX="-25596" custLinFactNeighborX="-100000">
        <dgm:presLayoutVars>
          <dgm:bulletEnabled val="1"/>
        </dgm:presLayoutVars>
      </dgm:prSet>
      <dgm:spPr/>
    </dgm:pt>
    <dgm:pt modelId="{DB7F5777-16E1-47E2-864F-51750BB28ED7}" type="pres">
      <dgm:prSet presAssocID="{A5B143DE-01DB-48D8-9E04-DF531BECD419}" presName="parSpace" presStyleCnt="0"/>
      <dgm:spPr/>
    </dgm:pt>
    <dgm:pt modelId="{15A3E494-3534-4DCE-997C-1D4A20EF9193}" type="pres">
      <dgm:prSet presAssocID="{9297FC97-0D2D-44A1-AFFD-A20775D9662C}" presName="parTxOnly" presStyleLbl="node1" presStyleIdx="1" presStyleCnt="3" custScaleX="21615" custLinFactNeighborX="19435" custLinFactNeighborY="-2345">
        <dgm:presLayoutVars>
          <dgm:bulletEnabled val="1"/>
        </dgm:presLayoutVars>
      </dgm:prSet>
      <dgm:spPr/>
    </dgm:pt>
    <dgm:pt modelId="{1820058D-A6F9-4781-BC68-57D278C80A7D}" type="pres">
      <dgm:prSet presAssocID="{A755A568-A2A8-45F6-8896-E95D95B1994E}" presName="parSpace" presStyleCnt="0"/>
      <dgm:spPr/>
    </dgm:pt>
    <dgm:pt modelId="{DFC16A25-1238-4E59-9B1B-EC55180A24A9}" type="pres">
      <dgm:prSet presAssocID="{A90C23F5-0E27-4FD9-AF74-1349ABFAAE96}" presName="parTxOnly" presStyleLbl="node1" presStyleIdx="2" presStyleCnt="3" custScaleX="35597" custLinFactX="259" custLinFactNeighborX="100000">
        <dgm:presLayoutVars>
          <dgm:bulletEnabled val="1"/>
        </dgm:presLayoutVars>
      </dgm:prSet>
      <dgm:spPr/>
    </dgm:pt>
  </dgm:ptLst>
  <dgm:cxnLst>
    <dgm:cxn modelId="{FC23D216-C79D-489F-8525-66CBE393B058}" type="presOf" srcId="{9297FC97-0D2D-44A1-AFFD-A20775D9662C}" destId="{15A3E494-3534-4DCE-997C-1D4A20EF9193}" srcOrd="0" destOrd="0" presId="urn:microsoft.com/office/officeart/2005/8/layout/hChevron3"/>
    <dgm:cxn modelId="{0E4D5219-3A79-4D8A-AC8A-AAC784C089F2}" type="presOf" srcId="{AE63C3DF-A7AF-4B11-8AFA-0215A276F673}" destId="{24EDBE10-8E6C-44A2-8725-37285E6A677F}" srcOrd="0" destOrd="0" presId="urn:microsoft.com/office/officeart/2005/8/layout/hChevron3"/>
    <dgm:cxn modelId="{58078626-5F7E-4556-A25F-619B884AD502}" type="presOf" srcId="{5E5464A4-07D8-4E6A-AD71-C964E8361E1F}" destId="{04DCE5E8-718B-42AE-8EA1-00CE3B786ECE}" srcOrd="0" destOrd="0" presId="urn:microsoft.com/office/officeart/2005/8/layout/hChevron3"/>
    <dgm:cxn modelId="{F683EB65-0CB8-4400-87B0-10A0C46DF24B}" type="presOf" srcId="{A90C23F5-0E27-4FD9-AF74-1349ABFAAE96}" destId="{DFC16A25-1238-4E59-9B1B-EC55180A24A9}" srcOrd="0" destOrd="0" presId="urn:microsoft.com/office/officeart/2005/8/layout/hChevron3"/>
    <dgm:cxn modelId="{B19EC8CD-B80B-440C-88A1-01945F1C7E93}" srcId="{5E5464A4-07D8-4E6A-AD71-C964E8361E1F}" destId="{9297FC97-0D2D-44A1-AFFD-A20775D9662C}" srcOrd="1" destOrd="0" parTransId="{74F92EEE-B8AC-41D9-AE06-4802505DA7C9}" sibTransId="{A755A568-A2A8-45F6-8896-E95D95B1994E}"/>
    <dgm:cxn modelId="{AD29E8D9-579B-4F78-B32C-92FD9133F282}" srcId="{5E5464A4-07D8-4E6A-AD71-C964E8361E1F}" destId="{A90C23F5-0E27-4FD9-AF74-1349ABFAAE96}" srcOrd="2" destOrd="0" parTransId="{F57D6883-E471-4C1E-A9F2-ED1A0DE3AE6C}" sibTransId="{0183F9B9-6026-4316-AE50-BAAA84599B21}"/>
    <dgm:cxn modelId="{D2AD70E0-B156-45DE-BA33-6CE6590794CE}" srcId="{5E5464A4-07D8-4E6A-AD71-C964E8361E1F}" destId="{AE63C3DF-A7AF-4B11-8AFA-0215A276F673}" srcOrd="0" destOrd="0" parTransId="{917B89A9-2FF3-411D-8ABE-02E121FF8EE4}" sibTransId="{A5B143DE-01DB-48D8-9E04-DF531BECD419}"/>
    <dgm:cxn modelId="{63089C5A-6925-465F-B12A-D5D8CF66EC02}" type="presParOf" srcId="{04DCE5E8-718B-42AE-8EA1-00CE3B786ECE}" destId="{24EDBE10-8E6C-44A2-8725-37285E6A677F}" srcOrd="0" destOrd="0" presId="urn:microsoft.com/office/officeart/2005/8/layout/hChevron3"/>
    <dgm:cxn modelId="{08517470-6439-4D32-85CF-76974B68E91A}" type="presParOf" srcId="{04DCE5E8-718B-42AE-8EA1-00CE3B786ECE}" destId="{DB7F5777-16E1-47E2-864F-51750BB28ED7}" srcOrd="1" destOrd="0" presId="urn:microsoft.com/office/officeart/2005/8/layout/hChevron3"/>
    <dgm:cxn modelId="{59A76C11-5EAA-4E04-9D83-355085FD8A4F}" type="presParOf" srcId="{04DCE5E8-718B-42AE-8EA1-00CE3B786ECE}" destId="{15A3E494-3534-4DCE-997C-1D4A20EF9193}" srcOrd="2" destOrd="0" presId="urn:microsoft.com/office/officeart/2005/8/layout/hChevron3"/>
    <dgm:cxn modelId="{E812028C-0B10-489B-946E-F494210A3CCB}" type="presParOf" srcId="{04DCE5E8-718B-42AE-8EA1-00CE3B786ECE}" destId="{1820058D-A6F9-4781-BC68-57D278C80A7D}" srcOrd="3" destOrd="0" presId="urn:microsoft.com/office/officeart/2005/8/layout/hChevron3"/>
    <dgm:cxn modelId="{C65E1AA6-9E7A-4C28-8CDE-C64C71C96789}" type="presParOf" srcId="{04DCE5E8-718B-42AE-8EA1-00CE3B786ECE}" destId="{DFC16A25-1238-4E59-9B1B-EC55180A24A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464A4-07D8-4E6A-AD71-C964E8361E1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C23F5-0E27-4FD9-AF74-1349ABFAAE9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t-EE" sz="2000">
              <a:solidFill>
                <a:schemeClr val="tx1"/>
              </a:solidFill>
            </a:rPr>
            <a:t>Valik-pakkumine</a:t>
          </a:r>
        </a:p>
      </dgm:t>
    </dgm:pt>
    <dgm:pt modelId="{F57D6883-E471-4C1E-A9F2-ED1A0DE3AE6C}" type="parTrans" cxnId="{AD29E8D9-579B-4F78-B32C-92FD9133F282}">
      <dgm:prSet/>
      <dgm:spPr/>
      <dgm:t>
        <a:bodyPr/>
        <a:lstStyle/>
        <a:p>
          <a:endParaRPr lang="en-US"/>
        </a:p>
      </dgm:t>
    </dgm:pt>
    <dgm:pt modelId="{0183F9B9-6026-4316-AE50-BAAA84599B21}" type="sibTrans" cxnId="{AD29E8D9-579B-4F78-B32C-92FD9133F282}">
      <dgm:prSet/>
      <dgm:spPr/>
      <dgm:t>
        <a:bodyPr/>
        <a:lstStyle/>
        <a:p>
          <a:endParaRPr lang="en-US"/>
        </a:p>
      </dgm:t>
    </dgm:pt>
    <dgm:pt modelId="{6018DA8D-AADE-4B6A-94C2-1386B7431C7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t-EE" sz="1800">
              <a:solidFill>
                <a:schemeClr val="bg1"/>
              </a:solidFill>
            </a:rPr>
            <a:t>Esmased Lepingud</a:t>
          </a:r>
        </a:p>
      </dgm:t>
    </dgm:pt>
    <dgm:pt modelId="{8C9A131A-904A-490A-8E93-F7E2B2FE3C8C}" type="parTrans" cxnId="{EBFD42C6-2A0C-422F-8A26-FDC4F78CB6E4}">
      <dgm:prSet/>
      <dgm:spPr/>
      <dgm:t>
        <a:bodyPr/>
        <a:lstStyle/>
        <a:p>
          <a:endParaRPr lang="en-US"/>
        </a:p>
      </dgm:t>
    </dgm:pt>
    <dgm:pt modelId="{DA6A2933-9510-4CE2-B486-B08B36F08F92}" type="sibTrans" cxnId="{EBFD42C6-2A0C-422F-8A26-FDC4F78CB6E4}">
      <dgm:prSet/>
      <dgm:spPr/>
      <dgm:t>
        <a:bodyPr/>
        <a:lstStyle/>
        <a:p>
          <a:endParaRPr lang="en-US"/>
        </a:p>
      </dgm:t>
    </dgm:pt>
    <dgm:pt modelId="{363A9002-4B1F-4217-97DA-F40D8E937C2A}">
      <dgm:prSet phldrT="[Text]" custT="1"/>
      <dgm:spPr/>
      <dgm:t>
        <a:bodyPr/>
        <a:lstStyle/>
        <a:p>
          <a:pPr algn="ctr"/>
          <a:r>
            <a:rPr lang="et-EE" sz="1600">
              <a:solidFill>
                <a:schemeClr val="bg1"/>
              </a:solidFill>
            </a:rPr>
            <a:t>Konsult.</a:t>
          </a:r>
          <a:endParaRPr lang="en-US" sz="1600">
            <a:solidFill>
              <a:schemeClr val="bg1"/>
            </a:solidFill>
          </a:endParaRPr>
        </a:p>
      </dgm:t>
    </dgm:pt>
    <dgm:pt modelId="{2757285B-170D-470A-AAEC-B32BD72F7E06}" type="sibTrans" cxnId="{E70AE51C-0F47-433F-BF94-14DF4D3A162B}">
      <dgm:prSet/>
      <dgm:spPr/>
      <dgm:t>
        <a:bodyPr/>
        <a:lstStyle/>
        <a:p>
          <a:endParaRPr lang="en-US"/>
        </a:p>
      </dgm:t>
    </dgm:pt>
    <dgm:pt modelId="{59817EEA-F4F2-4A91-B9CA-FDD42DAB05BF}" type="parTrans" cxnId="{E70AE51C-0F47-433F-BF94-14DF4D3A162B}">
      <dgm:prSet/>
      <dgm:spPr/>
      <dgm:t>
        <a:bodyPr/>
        <a:lstStyle/>
        <a:p>
          <a:endParaRPr lang="en-US"/>
        </a:p>
      </dgm:t>
    </dgm:pt>
    <dgm:pt modelId="{04DCE5E8-718B-42AE-8EA1-00CE3B786ECE}" type="pres">
      <dgm:prSet presAssocID="{5E5464A4-07D8-4E6A-AD71-C964E8361E1F}" presName="Name0" presStyleCnt="0">
        <dgm:presLayoutVars>
          <dgm:dir/>
          <dgm:resizeHandles val="exact"/>
        </dgm:presLayoutVars>
      </dgm:prSet>
      <dgm:spPr/>
    </dgm:pt>
    <dgm:pt modelId="{CC170DB0-431E-40FD-9565-820180F0E3EA}" type="pres">
      <dgm:prSet presAssocID="{363A9002-4B1F-4217-97DA-F40D8E937C2A}" presName="parTxOnly" presStyleLbl="node1" presStyleIdx="0" presStyleCnt="3" custScaleX="9235" custLinFactX="-35149" custLinFactNeighborX="-100000" custLinFactNeighborY="2811">
        <dgm:presLayoutVars>
          <dgm:bulletEnabled val="1"/>
        </dgm:presLayoutVars>
      </dgm:prSet>
      <dgm:spPr/>
    </dgm:pt>
    <dgm:pt modelId="{A2838A0A-C83A-446C-976C-7028DCBCED7E}" type="pres">
      <dgm:prSet presAssocID="{2757285B-170D-470A-AAEC-B32BD72F7E06}" presName="parSpace" presStyleCnt="0"/>
      <dgm:spPr/>
    </dgm:pt>
    <dgm:pt modelId="{DFC16A25-1238-4E59-9B1B-EC55180A24A9}" type="pres">
      <dgm:prSet presAssocID="{A90C23F5-0E27-4FD9-AF74-1349ABFAAE96}" presName="parTxOnly" presStyleLbl="node1" presStyleIdx="1" presStyleCnt="3" custScaleX="18110" custLinFactNeighborX="-94032">
        <dgm:presLayoutVars>
          <dgm:bulletEnabled val="1"/>
        </dgm:presLayoutVars>
      </dgm:prSet>
      <dgm:spPr/>
    </dgm:pt>
    <dgm:pt modelId="{DB628F31-FF64-4709-9D49-EA60342DDCB1}" type="pres">
      <dgm:prSet presAssocID="{0183F9B9-6026-4316-AE50-BAAA84599B21}" presName="parSpace" presStyleCnt="0"/>
      <dgm:spPr/>
    </dgm:pt>
    <dgm:pt modelId="{D67403EB-EEEF-4C37-93CB-C0192C20A852}" type="pres">
      <dgm:prSet presAssocID="{6018DA8D-AADE-4B6A-94C2-1386B7431C77}" presName="parTxOnly" presStyleLbl="node1" presStyleIdx="2" presStyleCnt="3" custScaleX="16671" custLinFactNeighborX="8077">
        <dgm:presLayoutVars>
          <dgm:bulletEnabled val="1"/>
        </dgm:presLayoutVars>
      </dgm:prSet>
      <dgm:spPr/>
    </dgm:pt>
  </dgm:ptLst>
  <dgm:cxnLst>
    <dgm:cxn modelId="{A25B3F0D-FCB6-43E5-BBAF-FA58F0DCC968}" type="presOf" srcId="{6018DA8D-AADE-4B6A-94C2-1386B7431C77}" destId="{D67403EB-EEEF-4C37-93CB-C0192C20A852}" srcOrd="0" destOrd="0" presId="urn:microsoft.com/office/officeart/2005/8/layout/hChevron3"/>
    <dgm:cxn modelId="{E70AE51C-0F47-433F-BF94-14DF4D3A162B}" srcId="{5E5464A4-07D8-4E6A-AD71-C964E8361E1F}" destId="{363A9002-4B1F-4217-97DA-F40D8E937C2A}" srcOrd="0" destOrd="0" parTransId="{59817EEA-F4F2-4A91-B9CA-FDD42DAB05BF}" sibTransId="{2757285B-170D-470A-AAEC-B32BD72F7E06}"/>
    <dgm:cxn modelId="{58078626-5F7E-4556-A25F-619B884AD502}" type="presOf" srcId="{5E5464A4-07D8-4E6A-AD71-C964E8361E1F}" destId="{04DCE5E8-718B-42AE-8EA1-00CE3B786ECE}" srcOrd="0" destOrd="0" presId="urn:microsoft.com/office/officeart/2005/8/layout/hChevron3"/>
    <dgm:cxn modelId="{3B613E34-B8AA-4A19-8C92-3DD45F523195}" type="presOf" srcId="{363A9002-4B1F-4217-97DA-F40D8E937C2A}" destId="{CC170DB0-431E-40FD-9565-820180F0E3EA}" srcOrd="0" destOrd="0" presId="urn:microsoft.com/office/officeart/2005/8/layout/hChevron3"/>
    <dgm:cxn modelId="{F683EB65-0CB8-4400-87B0-10A0C46DF24B}" type="presOf" srcId="{A90C23F5-0E27-4FD9-AF74-1349ABFAAE96}" destId="{DFC16A25-1238-4E59-9B1B-EC55180A24A9}" srcOrd="0" destOrd="0" presId="urn:microsoft.com/office/officeart/2005/8/layout/hChevron3"/>
    <dgm:cxn modelId="{EBFD42C6-2A0C-422F-8A26-FDC4F78CB6E4}" srcId="{5E5464A4-07D8-4E6A-AD71-C964E8361E1F}" destId="{6018DA8D-AADE-4B6A-94C2-1386B7431C77}" srcOrd="2" destOrd="0" parTransId="{8C9A131A-904A-490A-8E93-F7E2B2FE3C8C}" sibTransId="{DA6A2933-9510-4CE2-B486-B08B36F08F92}"/>
    <dgm:cxn modelId="{AD29E8D9-579B-4F78-B32C-92FD9133F282}" srcId="{5E5464A4-07D8-4E6A-AD71-C964E8361E1F}" destId="{A90C23F5-0E27-4FD9-AF74-1349ABFAAE96}" srcOrd="1" destOrd="0" parTransId="{F57D6883-E471-4C1E-A9F2-ED1A0DE3AE6C}" sibTransId="{0183F9B9-6026-4316-AE50-BAAA84599B21}"/>
    <dgm:cxn modelId="{72628A5B-FF77-4D03-9323-CF29F23E247C}" type="presParOf" srcId="{04DCE5E8-718B-42AE-8EA1-00CE3B786ECE}" destId="{CC170DB0-431E-40FD-9565-820180F0E3EA}" srcOrd="0" destOrd="0" presId="urn:microsoft.com/office/officeart/2005/8/layout/hChevron3"/>
    <dgm:cxn modelId="{7CA4F3D8-2FB7-4C0F-897D-82F4A0642397}" type="presParOf" srcId="{04DCE5E8-718B-42AE-8EA1-00CE3B786ECE}" destId="{A2838A0A-C83A-446C-976C-7028DCBCED7E}" srcOrd="1" destOrd="0" presId="urn:microsoft.com/office/officeart/2005/8/layout/hChevron3"/>
    <dgm:cxn modelId="{C65E1AA6-9E7A-4C28-8CDE-C64C71C96789}" type="presParOf" srcId="{04DCE5E8-718B-42AE-8EA1-00CE3B786ECE}" destId="{DFC16A25-1238-4E59-9B1B-EC55180A24A9}" srcOrd="2" destOrd="0" presId="urn:microsoft.com/office/officeart/2005/8/layout/hChevron3"/>
    <dgm:cxn modelId="{D8E2A1A7-67E2-454E-A644-44EE1823C585}" type="presParOf" srcId="{04DCE5E8-718B-42AE-8EA1-00CE3B786ECE}" destId="{DB628F31-FF64-4709-9D49-EA60342DDCB1}" srcOrd="3" destOrd="0" presId="urn:microsoft.com/office/officeart/2005/8/layout/hChevron3"/>
    <dgm:cxn modelId="{02FD9362-3A46-48F5-823F-69C5C4F54DF0}" type="presParOf" srcId="{04DCE5E8-718B-42AE-8EA1-00CE3B786ECE}" destId="{D67403EB-EEEF-4C37-93CB-C0192C20A85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464A4-07D8-4E6A-AD71-C964E8361E1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91828F-63EE-4D1D-988D-9A4BB6E0364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t-EE" sz="2000">
              <a:solidFill>
                <a:schemeClr val="bg1"/>
              </a:solidFill>
            </a:rPr>
            <a:t>Ettevõtete ettevalmistustöö</a:t>
          </a:r>
        </a:p>
      </dgm:t>
    </dgm:pt>
    <dgm:pt modelId="{7B1098C2-3526-49C9-A49D-4BF578BAF5BF}" type="parTrans" cxnId="{B850EFB6-602E-4BD5-B423-24A57FE606BA}">
      <dgm:prSet/>
      <dgm:spPr/>
      <dgm:t>
        <a:bodyPr/>
        <a:lstStyle/>
        <a:p>
          <a:endParaRPr lang="en-US"/>
        </a:p>
      </dgm:t>
    </dgm:pt>
    <dgm:pt modelId="{647EBD9B-0614-4B8F-B67D-925A70B40357}" type="sibTrans" cxnId="{B850EFB6-602E-4BD5-B423-24A57FE606BA}">
      <dgm:prSet/>
      <dgm:spPr/>
      <dgm:t>
        <a:bodyPr/>
        <a:lstStyle/>
        <a:p>
          <a:endParaRPr lang="en-US"/>
        </a:p>
      </dgm:t>
    </dgm:pt>
    <dgm:pt modelId="{AA98040F-51EF-40C0-ACAF-90B188259443}">
      <dgm:prSet phldrT="[Text]" custT="1"/>
      <dgm:spPr>
        <a:solidFill>
          <a:srgbClr val="006EB5"/>
        </a:solidFill>
      </dgm:spPr>
      <dgm:t>
        <a:bodyPr/>
        <a:lstStyle/>
        <a:p>
          <a:pPr algn="ctr"/>
          <a:r>
            <a:rPr lang="et-EE" sz="1800">
              <a:solidFill>
                <a:schemeClr val="bg1"/>
              </a:solidFill>
            </a:rPr>
            <a:t>Ehitus</a:t>
          </a:r>
        </a:p>
      </dgm:t>
    </dgm:pt>
    <dgm:pt modelId="{BF05BC15-D0A6-47D3-9603-582A55C8B920}" type="parTrans" cxnId="{5DC3CB56-A2C8-45BB-9BD6-F7E2ACFEAB91}">
      <dgm:prSet/>
      <dgm:spPr/>
      <dgm:t>
        <a:bodyPr/>
        <a:lstStyle/>
        <a:p>
          <a:endParaRPr lang="en-US"/>
        </a:p>
      </dgm:t>
    </dgm:pt>
    <dgm:pt modelId="{83B68535-84DE-4781-BFE9-4BD2D7F9E5D4}" type="sibTrans" cxnId="{5DC3CB56-A2C8-45BB-9BD6-F7E2ACFEAB91}">
      <dgm:prSet/>
      <dgm:spPr/>
      <dgm:t>
        <a:bodyPr/>
        <a:lstStyle/>
        <a:p>
          <a:endParaRPr lang="en-US"/>
        </a:p>
      </dgm:t>
    </dgm:pt>
    <dgm:pt modelId="{4128F4F2-C892-491B-A8A7-23200255BED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t-EE" sz="1600">
              <a:solidFill>
                <a:schemeClr val="tx1"/>
              </a:solidFill>
            </a:rPr>
            <a:t>Projekt.</a:t>
          </a:r>
        </a:p>
      </dgm:t>
    </dgm:pt>
    <dgm:pt modelId="{E1E1389B-FC81-472C-A1AA-1A5603742F3E}" type="parTrans" cxnId="{C38798A6-09D6-470E-BF3E-0937ECF5B25A}">
      <dgm:prSet/>
      <dgm:spPr/>
      <dgm:t>
        <a:bodyPr/>
        <a:lstStyle/>
        <a:p>
          <a:endParaRPr lang="en-US"/>
        </a:p>
      </dgm:t>
    </dgm:pt>
    <dgm:pt modelId="{DA567963-F42D-4611-9473-766367A71B8D}" type="sibTrans" cxnId="{C38798A6-09D6-470E-BF3E-0937ECF5B25A}">
      <dgm:prSet/>
      <dgm:spPr/>
      <dgm:t>
        <a:bodyPr/>
        <a:lstStyle/>
        <a:p>
          <a:endParaRPr lang="en-US"/>
        </a:p>
      </dgm:t>
    </dgm:pt>
    <dgm:pt modelId="{09027E62-96D7-40B8-B93D-B68CEC2825C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t-EE" sz="1400">
              <a:solidFill>
                <a:schemeClr val="bg1"/>
              </a:solidFill>
            </a:rPr>
            <a:t>Loa-menetlus</a:t>
          </a:r>
        </a:p>
      </dgm:t>
    </dgm:pt>
    <dgm:pt modelId="{0B485F52-1F90-4AD9-A13D-684D3826A14F}" type="parTrans" cxnId="{480CBCB0-FA34-4C8A-9604-0043C9F758EE}">
      <dgm:prSet/>
      <dgm:spPr/>
      <dgm:t>
        <a:bodyPr/>
        <a:lstStyle/>
        <a:p>
          <a:endParaRPr lang="en-US"/>
        </a:p>
      </dgm:t>
    </dgm:pt>
    <dgm:pt modelId="{EB11EB2A-7A95-48E1-82F6-4ECECA4D5DCA}" type="sibTrans" cxnId="{480CBCB0-FA34-4C8A-9604-0043C9F758EE}">
      <dgm:prSet/>
      <dgm:spPr/>
      <dgm:t>
        <a:bodyPr/>
        <a:lstStyle/>
        <a:p>
          <a:endParaRPr lang="en-US"/>
        </a:p>
      </dgm:t>
    </dgm:pt>
    <dgm:pt modelId="{04110784-0349-4D18-9BAF-F0827DEAFC4C}">
      <dgm:prSet custT="1"/>
      <dgm:spPr/>
      <dgm:t>
        <a:bodyPr/>
        <a:lstStyle/>
        <a:p>
          <a:r>
            <a:rPr lang="et-EE" sz="1600"/>
            <a:t>Tootmine</a:t>
          </a:r>
          <a:endParaRPr lang="en-US" sz="1600"/>
        </a:p>
      </dgm:t>
    </dgm:pt>
    <dgm:pt modelId="{10D3E7FB-87EF-487F-98BC-74744189D5B8}" type="parTrans" cxnId="{6975FA43-018A-4AEF-AFEB-6660B1D00296}">
      <dgm:prSet/>
      <dgm:spPr/>
      <dgm:t>
        <a:bodyPr/>
        <a:lstStyle/>
        <a:p>
          <a:endParaRPr lang="en-US"/>
        </a:p>
      </dgm:t>
    </dgm:pt>
    <dgm:pt modelId="{9014F698-3137-4085-A9BC-2AEBC4F1FEA9}" type="sibTrans" cxnId="{6975FA43-018A-4AEF-AFEB-6660B1D00296}">
      <dgm:prSet/>
      <dgm:spPr/>
      <dgm:t>
        <a:bodyPr/>
        <a:lstStyle/>
        <a:p>
          <a:endParaRPr lang="en-US"/>
        </a:p>
      </dgm:t>
    </dgm:pt>
    <dgm:pt modelId="{04DCE5E8-718B-42AE-8EA1-00CE3B786ECE}" type="pres">
      <dgm:prSet presAssocID="{5E5464A4-07D8-4E6A-AD71-C964E8361E1F}" presName="Name0" presStyleCnt="0">
        <dgm:presLayoutVars>
          <dgm:dir/>
          <dgm:resizeHandles val="exact"/>
        </dgm:presLayoutVars>
      </dgm:prSet>
      <dgm:spPr/>
    </dgm:pt>
    <dgm:pt modelId="{489A73A9-F60E-43B3-A83B-B92FE2822515}" type="pres">
      <dgm:prSet presAssocID="{7591828F-63EE-4D1D-988D-9A4BB6E0364A}" presName="parTxOnly" presStyleLbl="node1" presStyleIdx="0" presStyleCnt="5" custScaleX="40619" custLinFactX="-12459" custLinFactNeighborX="-100000" custLinFactNeighborY="5904">
        <dgm:presLayoutVars>
          <dgm:bulletEnabled val="1"/>
        </dgm:presLayoutVars>
      </dgm:prSet>
      <dgm:spPr/>
    </dgm:pt>
    <dgm:pt modelId="{F32FF237-BF8B-45A9-8630-2B317C79D634}" type="pres">
      <dgm:prSet presAssocID="{647EBD9B-0614-4B8F-B67D-925A70B40357}" presName="parSpace" presStyleCnt="0"/>
      <dgm:spPr/>
    </dgm:pt>
    <dgm:pt modelId="{EACB3BD0-E41B-4C39-A924-0AF7A1A800EC}" type="pres">
      <dgm:prSet presAssocID="{AA98040F-51EF-40C0-ACAF-90B188259443}" presName="parTxOnly" presStyleLbl="node1" presStyleIdx="1" presStyleCnt="5" custScaleX="24050" custLinFactNeighborX="81399">
        <dgm:presLayoutVars>
          <dgm:bulletEnabled val="1"/>
        </dgm:presLayoutVars>
      </dgm:prSet>
      <dgm:spPr/>
    </dgm:pt>
    <dgm:pt modelId="{E3D5B565-40F5-4ECB-9721-C28320FB27C6}" type="pres">
      <dgm:prSet presAssocID="{83B68535-84DE-4781-BFE9-4BD2D7F9E5D4}" presName="parSpace" presStyleCnt="0"/>
      <dgm:spPr/>
    </dgm:pt>
    <dgm:pt modelId="{D9181000-CB40-4546-839C-8D4CCC72905F}" type="pres">
      <dgm:prSet presAssocID="{04110784-0349-4D18-9BAF-F0827DEAFC4C}" presName="parTxOnly" presStyleLbl="node1" presStyleIdx="2" presStyleCnt="5" custScaleX="13583" custLinFactX="17376" custLinFactNeighborX="100000" custLinFactNeighborY="-2325">
        <dgm:presLayoutVars>
          <dgm:bulletEnabled val="1"/>
        </dgm:presLayoutVars>
      </dgm:prSet>
      <dgm:spPr/>
    </dgm:pt>
    <dgm:pt modelId="{B1DFADD1-68D6-4743-AA6E-BC5F641DDDDA}" type="pres">
      <dgm:prSet presAssocID="{9014F698-3137-4085-A9BC-2AEBC4F1FEA9}" presName="parSpace" presStyleCnt="0"/>
      <dgm:spPr/>
    </dgm:pt>
    <dgm:pt modelId="{5F5947B6-4973-4414-B2DE-C17AB34BDEF6}" type="pres">
      <dgm:prSet presAssocID="{4128F4F2-C892-491B-A8A7-23200255BEDF}" presName="parTxOnly" presStyleLbl="node1" presStyleIdx="3" presStyleCnt="5" custScaleX="11196" custLinFactNeighborX="48264" custLinFactNeighborY="-302">
        <dgm:presLayoutVars>
          <dgm:bulletEnabled val="1"/>
        </dgm:presLayoutVars>
      </dgm:prSet>
      <dgm:spPr/>
    </dgm:pt>
    <dgm:pt modelId="{B5E45626-C2BD-406D-B419-092D92E1BE62}" type="pres">
      <dgm:prSet presAssocID="{DA567963-F42D-4611-9473-766367A71B8D}" presName="parSpace" presStyleCnt="0"/>
      <dgm:spPr/>
    </dgm:pt>
    <dgm:pt modelId="{FBCFD20A-A656-41B8-9379-8D676C233AD0}" type="pres">
      <dgm:prSet presAssocID="{09027E62-96D7-40B8-B93D-B68CEC2825CC}" presName="parTxOnly" presStyleLbl="node1" presStyleIdx="4" presStyleCnt="5" custScaleX="11292" custLinFactNeighborX="45740">
        <dgm:presLayoutVars>
          <dgm:bulletEnabled val="1"/>
        </dgm:presLayoutVars>
      </dgm:prSet>
      <dgm:spPr/>
    </dgm:pt>
  </dgm:ptLst>
  <dgm:cxnLst>
    <dgm:cxn modelId="{58078626-5F7E-4556-A25F-619B884AD502}" type="presOf" srcId="{5E5464A4-07D8-4E6A-AD71-C964E8361E1F}" destId="{04DCE5E8-718B-42AE-8EA1-00CE3B786ECE}" srcOrd="0" destOrd="0" presId="urn:microsoft.com/office/officeart/2005/8/layout/hChevron3"/>
    <dgm:cxn modelId="{6975FA43-018A-4AEF-AFEB-6660B1D00296}" srcId="{5E5464A4-07D8-4E6A-AD71-C964E8361E1F}" destId="{04110784-0349-4D18-9BAF-F0827DEAFC4C}" srcOrd="2" destOrd="0" parTransId="{10D3E7FB-87EF-487F-98BC-74744189D5B8}" sibTransId="{9014F698-3137-4085-A9BC-2AEBC4F1FEA9}"/>
    <dgm:cxn modelId="{C4BBB568-2C82-4130-AF02-7B5D2DA52BD0}" type="presOf" srcId="{04110784-0349-4D18-9BAF-F0827DEAFC4C}" destId="{D9181000-CB40-4546-839C-8D4CCC72905F}" srcOrd="0" destOrd="0" presId="urn:microsoft.com/office/officeart/2005/8/layout/hChevron3"/>
    <dgm:cxn modelId="{5DC3CB56-A2C8-45BB-9BD6-F7E2ACFEAB91}" srcId="{5E5464A4-07D8-4E6A-AD71-C964E8361E1F}" destId="{AA98040F-51EF-40C0-ACAF-90B188259443}" srcOrd="1" destOrd="0" parTransId="{BF05BC15-D0A6-47D3-9603-582A55C8B920}" sibTransId="{83B68535-84DE-4781-BFE9-4BD2D7F9E5D4}"/>
    <dgm:cxn modelId="{C38798A6-09D6-470E-BF3E-0937ECF5B25A}" srcId="{5E5464A4-07D8-4E6A-AD71-C964E8361E1F}" destId="{4128F4F2-C892-491B-A8A7-23200255BEDF}" srcOrd="3" destOrd="0" parTransId="{E1E1389B-FC81-472C-A1AA-1A5603742F3E}" sibTransId="{DA567963-F42D-4611-9473-766367A71B8D}"/>
    <dgm:cxn modelId="{480CBCB0-FA34-4C8A-9604-0043C9F758EE}" srcId="{5E5464A4-07D8-4E6A-AD71-C964E8361E1F}" destId="{09027E62-96D7-40B8-B93D-B68CEC2825CC}" srcOrd="4" destOrd="0" parTransId="{0B485F52-1F90-4AD9-A13D-684D3826A14F}" sibTransId="{EB11EB2A-7A95-48E1-82F6-4ECECA4D5DCA}"/>
    <dgm:cxn modelId="{B850EFB6-602E-4BD5-B423-24A57FE606BA}" srcId="{5E5464A4-07D8-4E6A-AD71-C964E8361E1F}" destId="{7591828F-63EE-4D1D-988D-9A4BB6E0364A}" srcOrd="0" destOrd="0" parTransId="{7B1098C2-3526-49C9-A49D-4BF578BAF5BF}" sibTransId="{647EBD9B-0614-4B8F-B67D-925A70B40357}"/>
    <dgm:cxn modelId="{8D4541C9-DFC2-4DFB-A7C3-08F2DDFEAE0C}" type="presOf" srcId="{09027E62-96D7-40B8-B93D-B68CEC2825CC}" destId="{FBCFD20A-A656-41B8-9379-8D676C233AD0}" srcOrd="0" destOrd="0" presId="urn:microsoft.com/office/officeart/2005/8/layout/hChevron3"/>
    <dgm:cxn modelId="{EA65EACF-FE7C-467A-B476-2FC8E90B6541}" type="presOf" srcId="{AA98040F-51EF-40C0-ACAF-90B188259443}" destId="{EACB3BD0-E41B-4C39-A924-0AF7A1A800EC}" srcOrd="0" destOrd="0" presId="urn:microsoft.com/office/officeart/2005/8/layout/hChevron3"/>
    <dgm:cxn modelId="{50CD1ED0-A8D6-4711-9614-1D556D7F0B60}" type="presOf" srcId="{7591828F-63EE-4D1D-988D-9A4BB6E0364A}" destId="{489A73A9-F60E-43B3-A83B-B92FE2822515}" srcOrd="0" destOrd="0" presId="urn:microsoft.com/office/officeart/2005/8/layout/hChevron3"/>
    <dgm:cxn modelId="{36BB90FC-1503-4E95-AD82-DE85511D09C8}" type="presOf" srcId="{4128F4F2-C892-491B-A8A7-23200255BEDF}" destId="{5F5947B6-4973-4414-B2DE-C17AB34BDEF6}" srcOrd="0" destOrd="0" presId="urn:microsoft.com/office/officeart/2005/8/layout/hChevron3"/>
    <dgm:cxn modelId="{7887618D-9CE7-4681-AD41-F2A9F8E74931}" type="presParOf" srcId="{04DCE5E8-718B-42AE-8EA1-00CE3B786ECE}" destId="{489A73A9-F60E-43B3-A83B-B92FE2822515}" srcOrd="0" destOrd="0" presId="urn:microsoft.com/office/officeart/2005/8/layout/hChevron3"/>
    <dgm:cxn modelId="{35E222B1-3FB4-42D0-A1DC-A024AB2F56C1}" type="presParOf" srcId="{04DCE5E8-718B-42AE-8EA1-00CE3B786ECE}" destId="{F32FF237-BF8B-45A9-8630-2B317C79D634}" srcOrd="1" destOrd="0" presId="urn:microsoft.com/office/officeart/2005/8/layout/hChevron3"/>
    <dgm:cxn modelId="{986E3DD2-4EBF-4941-A08F-42505C71E23F}" type="presParOf" srcId="{04DCE5E8-718B-42AE-8EA1-00CE3B786ECE}" destId="{EACB3BD0-E41B-4C39-A924-0AF7A1A800EC}" srcOrd="2" destOrd="0" presId="urn:microsoft.com/office/officeart/2005/8/layout/hChevron3"/>
    <dgm:cxn modelId="{2A6D0D49-3C61-4DE6-B624-AE2159281329}" type="presParOf" srcId="{04DCE5E8-718B-42AE-8EA1-00CE3B786ECE}" destId="{E3D5B565-40F5-4ECB-9721-C28320FB27C6}" srcOrd="3" destOrd="0" presId="urn:microsoft.com/office/officeart/2005/8/layout/hChevron3"/>
    <dgm:cxn modelId="{5F57AC11-EC17-4C6E-BF9B-34F8C78863BB}" type="presParOf" srcId="{04DCE5E8-718B-42AE-8EA1-00CE3B786ECE}" destId="{D9181000-CB40-4546-839C-8D4CCC72905F}" srcOrd="4" destOrd="0" presId="urn:microsoft.com/office/officeart/2005/8/layout/hChevron3"/>
    <dgm:cxn modelId="{86F163A4-B333-4B68-93BA-F800DE0E87CE}" type="presParOf" srcId="{04DCE5E8-718B-42AE-8EA1-00CE3B786ECE}" destId="{B1DFADD1-68D6-4743-AA6E-BC5F641DDDDA}" srcOrd="5" destOrd="0" presId="urn:microsoft.com/office/officeart/2005/8/layout/hChevron3"/>
    <dgm:cxn modelId="{F305E1A5-C88B-4484-BF79-433BB4261137}" type="presParOf" srcId="{04DCE5E8-718B-42AE-8EA1-00CE3B786ECE}" destId="{5F5947B6-4973-4414-B2DE-C17AB34BDEF6}" srcOrd="6" destOrd="0" presId="urn:microsoft.com/office/officeart/2005/8/layout/hChevron3"/>
    <dgm:cxn modelId="{7C4825E4-58FB-4616-81A6-4F22D74CA6B8}" type="presParOf" srcId="{04DCE5E8-718B-42AE-8EA1-00CE3B786ECE}" destId="{B5E45626-C2BD-406D-B419-092D92E1BE62}" srcOrd="7" destOrd="0" presId="urn:microsoft.com/office/officeart/2005/8/layout/hChevron3"/>
    <dgm:cxn modelId="{3CFB803C-5C38-4647-8A1B-F822DE256844}" type="presParOf" srcId="{04DCE5E8-718B-42AE-8EA1-00CE3B786ECE}" destId="{FBCFD20A-A656-41B8-9379-8D676C233AD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DBE10-8E6C-44A2-8725-37285E6A677F}">
      <dsp:nvSpPr>
        <dsp:cNvPr id="0" name=""/>
        <dsp:cNvSpPr/>
      </dsp:nvSpPr>
      <dsp:spPr>
        <a:xfrm>
          <a:off x="0" y="0"/>
          <a:ext cx="4706069" cy="625169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>
              <a:solidFill>
                <a:schemeClr val="bg1"/>
              </a:solidFill>
            </a:rPr>
            <a:t>Riigi eriplaneering/KSH</a:t>
          </a:r>
          <a:endParaRPr lang="en-US" sz="1800" kern="1200">
            <a:solidFill>
              <a:schemeClr val="bg1"/>
            </a:solidFill>
          </a:endParaRPr>
        </a:p>
      </dsp:txBody>
      <dsp:txXfrm>
        <a:off x="0" y="0"/>
        <a:ext cx="4549777" cy="625169"/>
      </dsp:txXfrm>
    </dsp:sp>
    <dsp:sp modelId="{15A3E494-3534-4DCE-997C-1D4A20EF9193}">
      <dsp:nvSpPr>
        <dsp:cNvPr id="0" name=""/>
        <dsp:cNvSpPr/>
      </dsp:nvSpPr>
      <dsp:spPr>
        <a:xfrm>
          <a:off x="5203718" y="0"/>
          <a:ext cx="2432602" cy="625169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>
              <a:solidFill>
                <a:schemeClr val="tx1"/>
              </a:solidFill>
            </a:rPr>
            <a:t>Projekteerimine</a:t>
          </a:r>
          <a:endParaRPr lang="en-US" sz="1800" kern="1200">
            <a:solidFill>
              <a:schemeClr val="tx1"/>
            </a:solidFill>
          </a:endParaRPr>
        </a:p>
      </dsp:txBody>
      <dsp:txXfrm>
        <a:off x="5516303" y="0"/>
        <a:ext cx="1807433" cy="625169"/>
      </dsp:txXfrm>
    </dsp:sp>
    <dsp:sp modelId="{DFC16A25-1238-4E59-9B1B-EC55180A24A9}">
      <dsp:nvSpPr>
        <dsp:cNvPr id="0" name=""/>
        <dsp:cNvSpPr/>
      </dsp:nvSpPr>
      <dsp:spPr>
        <a:xfrm>
          <a:off x="7228017" y="0"/>
          <a:ext cx="4006169" cy="625169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>
              <a:solidFill>
                <a:schemeClr val="tx1"/>
              </a:solidFill>
            </a:rPr>
            <a:t>Baastaristu ehitus</a:t>
          </a:r>
          <a:endParaRPr lang="en-US" sz="2000" kern="1200">
            <a:solidFill>
              <a:schemeClr val="tx1"/>
            </a:solidFill>
          </a:endParaRPr>
        </a:p>
      </dsp:txBody>
      <dsp:txXfrm>
        <a:off x="7540602" y="0"/>
        <a:ext cx="3381000" cy="625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0DB0-431E-40FD-9565-820180F0E3EA}">
      <dsp:nvSpPr>
        <dsp:cNvPr id="0" name=""/>
        <dsp:cNvSpPr/>
      </dsp:nvSpPr>
      <dsp:spPr>
        <a:xfrm>
          <a:off x="0" y="0"/>
          <a:ext cx="1043450" cy="6288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kern="1200">
              <a:solidFill>
                <a:schemeClr val="bg1"/>
              </a:solidFill>
            </a:rPr>
            <a:t>Konsult.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0"/>
        <a:ext cx="886242" cy="628831"/>
      </dsp:txXfrm>
    </dsp:sp>
    <dsp:sp modelId="{DFC16A25-1238-4E59-9B1B-EC55180A24A9}">
      <dsp:nvSpPr>
        <dsp:cNvPr id="0" name=""/>
        <dsp:cNvSpPr/>
      </dsp:nvSpPr>
      <dsp:spPr>
        <a:xfrm>
          <a:off x="2506932" y="0"/>
          <a:ext cx="2046224" cy="628831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t-EE" sz="2000" kern="1200">
              <a:solidFill>
                <a:schemeClr val="tx1"/>
              </a:solidFill>
            </a:rPr>
            <a:t>Valik-pakkumine</a:t>
          </a:r>
        </a:p>
      </dsp:txBody>
      <dsp:txXfrm>
        <a:off x="2821348" y="0"/>
        <a:ext cx="1417393" cy="628831"/>
      </dsp:txXfrm>
    </dsp:sp>
    <dsp:sp modelId="{D67403EB-EEEF-4C37-93CB-C0192C20A852}">
      <dsp:nvSpPr>
        <dsp:cNvPr id="0" name=""/>
        <dsp:cNvSpPr/>
      </dsp:nvSpPr>
      <dsp:spPr>
        <a:xfrm>
          <a:off x="4600815" y="0"/>
          <a:ext cx="1883633" cy="62883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>
              <a:solidFill>
                <a:schemeClr val="bg1"/>
              </a:solidFill>
            </a:rPr>
            <a:t>Esmased Lepingud</a:t>
          </a:r>
        </a:p>
      </dsp:txBody>
      <dsp:txXfrm>
        <a:off x="4915231" y="0"/>
        <a:ext cx="1254802" cy="628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A73A9-F60E-43B3-A83B-B92FE2822515}">
      <dsp:nvSpPr>
        <dsp:cNvPr id="0" name=""/>
        <dsp:cNvSpPr/>
      </dsp:nvSpPr>
      <dsp:spPr>
        <a:xfrm>
          <a:off x="0" y="0"/>
          <a:ext cx="4950027" cy="611909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>
              <a:solidFill>
                <a:schemeClr val="bg1"/>
              </a:solidFill>
            </a:rPr>
            <a:t>Ettevõtete ettevalmistustöö</a:t>
          </a:r>
        </a:p>
      </dsp:txBody>
      <dsp:txXfrm>
        <a:off x="0" y="0"/>
        <a:ext cx="4797050" cy="611909"/>
      </dsp:txXfrm>
    </dsp:sp>
    <dsp:sp modelId="{EACB3BD0-E41B-4C39-A924-0AF7A1A800EC}">
      <dsp:nvSpPr>
        <dsp:cNvPr id="0" name=""/>
        <dsp:cNvSpPr/>
      </dsp:nvSpPr>
      <dsp:spPr>
        <a:xfrm>
          <a:off x="7874073" y="0"/>
          <a:ext cx="2930849" cy="611909"/>
        </a:xfrm>
        <a:prstGeom prst="chevron">
          <a:avLst/>
        </a:prstGeom>
        <a:solidFill>
          <a:srgbClr val="006E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>
              <a:solidFill>
                <a:schemeClr val="bg1"/>
              </a:solidFill>
            </a:rPr>
            <a:t>Ehitus</a:t>
          </a:r>
        </a:p>
      </dsp:txBody>
      <dsp:txXfrm>
        <a:off x="8180028" y="0"/>
        <a:ext cx="2318940" cy="611909"/>
      </dsp:txXfrm>
    </dsp:sp>
    <dsp:sp modelId="{D9181000-CB40-4546-839C-8D4CCC72905F}">
      <dsp:nvSpPr>
        <dsp:cNvPr id="0" name=""/>
        <dsp:cNvSpPr/>
      </dsp:nvSpPr>
      <dsp:spPr>
        <a:xfrm>
          <a:off x="10543105" y="0"/>
          <a:ext cx="1655289" cy="611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kern="1200"/>
            <a:t>Tootmine</a:t>
          </a:r>
          <a:endParaRPr lang="en-US" sz="1600" kern="1200"/>
        </a:p>
      </dsp:txBody>
      <dsp:txXfrm>
        <a:off x="10849060" y="0"/>
        <a:ext cx="1043380" cy="611909"/>
      </dsp:txXfrm>
    </dsp:sp>
    <dsp:sp modelId="{5F5947B6-4973-4414-B2DE-C17AB34BDEF6}">
      <dsp:nvSpPr>
        <dsp:cNvPr id="0" name=""/>
        <dsp:cNvSpPr/>
      </dsp:nvSpPr>
      <dsp:spPr>
        <a:xfrm>
          <a:off x="6778021" y="0"/>
          <a:ext cx="1364398" cy="611909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kern="1200">
              <a:solidFill>
                <a:schemeClr val="tx1"/>
              </a:solidFill>
            </a:rPr>
            <a:t>Projekt.</a:t>
          </a:r>
        </a:p>
      </dsp:txBody>
      <dsp:txXfrm>
        <a:off x="7083976" y="0"/>
        <a:ext cx="752489" cy="611909"/>
      </dsp:txXfrm>
    </dsp:sp>
    <dsp:sp modelId="{FBCFD20A-A656-41B8-9379-8D676C233AD0}">
      <dsp:nvSpPr>
        <dsp:cNvPr id="0" name=""/>
        <dsp:cNvSpPr/>
      </dsp:nvSpPr>
      <dsp:spPr>
        <a:xfrm>
          <a:off x="5643605" y="0"/>
          <a:ext cx="1376097" cy="61190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>
              <a:solidFill>
                <a:schemeClr val="bg1"/>
              </a:solidFill>
            </a:rPr>
            <a:t>Loa-menetlus</a:t>
          </a:r>
        </a:p>
      </dsp:txBody>
      <dsp:txXfrm>
        <a:off x="5949560" y="0"/>
        <a:ext cx="764188" cy="611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90838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9E0A95-977B-4F0C-8F80-AE389A15D4D4}" type="datetimeFigureOut">
              <a:rPr lang="et-EE"/>
              <a:pPr>
                <a:defRPr/>
              </a:pPr>
              <a:t>01.12.2025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6875"/>
            <a:ext cx="2890838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6875"/>
            <a:ext cx="2890838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ED0FB5-5D00-45D7-B45E-C158E4E5041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053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053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7DCB6E4-7C50-4912-A771-FBFAFDED0834}" type="datetimeFigureOut">
              <a:rPr lang="en-US"/>
              <a:pPr>
                <a:defRPr/>
              </a:pPr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7175" cy="3849688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t-EE" noProof="0"/>
              <a:t>Click to edit Master text styles</a:t>
            </a:r>
          </a:p>
          <a:p>
            <a:pPr lvl="1"/>
            <a:r>
              <a:rPr lang="et-EE" noProof="0"/>
              <a:t>Second level</a:t>
            </a:r>
          </a:p>
          <a:p>
            <a:pPr lvl="2"/>
            <a:r>
              <a:rPr lang="et-EE" noProof="0"/>
              <a:t>Third level</a:t>
            </a:r>
          </a:p>
          <a:p>
            <a:pPr lvl="3"/>
            <a:r>
              <a:rPr lang="et-EE" noProof="0"/>
              <a:t>Fourth level</a:t>
            </a:r>
          </a:p>
          <a:p>
            <a:pPr lvl="4"/>
            <a:r>
              <a:rPr lang="et-E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6875"/>
            <a:ext cx="2890838" cy="49053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86875"/>
            <a:ext cx="2890838" cy="49053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6D32967-244E-43A7-9139-6B4CC5510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t-EE" altLang="et-EE"/>
              <a:t>Pealkiri: Roboto Condensed Bold (Caps) 44pt</a:t>
            </a:r>
          </a:p>
          <a:p>
            <a:pPr eaLnBrk="1" hangingPunct="1">
              <a:spcBef>
                <a:spcPct val="0"/>
              </a:spcBef>
            </a:pPr>
            <a:r>
              <a:rPr lang="et-EE" altLang="et-EE">
                <a:latin typeface="Times New Roman" panose="02020603050405020304" pitchFamily="18" charset="0"/>
              </a:rPr>
              <a:t>Nimi: Roboto Condensed Bold 24</a:t>
            </a:r>
          </a:p>
          <a:p>
            <a:pPr eaLnBrk="1" hangingPunct="1">
              <a:spcBef>
                <a:spcPct val="0"/>
              </a:spcBef>
            </a:pPr>
            <a:r>
              <a:rPr lang="et-EE" altLang="et-EE">
                <a:latin typeface="Times New Roman" panose="02020603050405020304" pitchFamily="18" charset="0"/>
              </a:rPr>
              <a:t>Asuruse nimetus / ametinimetus: Roboto Condensed 18pt</a:t>
            </a:r>
          </a:p>
          <a:p>
            <a:pPr eaLnBrk="1" hangingPunct="1">
              <a:spcBef>
                <a:spcPct val="0"/>
              </a:spcBef>
            </a:pPr>
            <a:r>
              <a:rPr lang="et-EE" altLang="et-EE">
                <a:latin typeface="Times New Roman" panose="02020603050405020304" pitchFamily="18" charset="0"/>
              </a:rPr>
              <a:t>Kuupäev: Roboto Condensed 18pt</a:t>
            </a:r>
            <a:endParaRPr lang="en-GB" altLang="et-EE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088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5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CC0671-E6D8-4B0B-B9F5-E543BE5F9B3D}" type="slidenum">
              <a:rPr lang="en-US" altLang="et-E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altLang="et-EE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60F499-427D-4F81-B9F9-2838004D12DA}" type="slidenum">
              <a:rPr lang="en-US" altLang="et-E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89635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altLang="et-EE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3E99D8-BF88-4F0D-966E-6F09185DEED2}" type="slidenum">
              <a:rPr lang="en-US" altLang="et-E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547334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2F4736-8761-40DD-927C-4902D4F003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D32967-244E-43A7-9139-6B4CC5510F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t-EE">
                <a:latin typeface="Times New Roman" panose="02020603050405020304" pitchFamily="18" charset="0"/>
              </a:rPr>
              <a:t>Pealkiri: Roboto Condensed Bold (Caps) 66pt</a:t>
            </a:r>
          </a:p>
          <a:p>
            <a:pPr eaLnBrk="1" hangingPunct="1">
              <a:spcBef>
                <a:spcPct val="0"/>
              </a:spcBef>
            </a:pPr>
            <a:r>
              <a:rPr lang="en-US" altLang="et-EE"/>
              <a:t>Name, e-mail: </a:t>
            </a:r>
            <a:r>
              <a:rPr lang="en-GB" altLang="et-EE">
                <a:latin typeface="Times New Roman" panose="02020603050405020304" pitchFamily="18" charset="0"/>
              </a:rPr>
              <a:t>Roboto Condensed 24pt</a:t>
            </a:r>
          </a:p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088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5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9F26DC-48FD-4274-8422-C88860EF53E5}" type="slidenum">
              <a:rPr lang="en-US" altLang="et-E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3988"/>
            <a:ext cx="35258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403351" y="3419401"/>
            <a:ext cx="5832723" cy="1369215"/>
          </a:xfrm>
        </p:spPr>
        <p:txBody>
          <a:bodyPr tIns="86400" anchor="t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t-EE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403351" y="5004445"/>
            <a:ext cx="5256213" cy="93598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264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40210" y="1097440"/>
            <a:ext cx="7160561" cy="639873"/>
          </a:xfrm>
        </p:spPr>
        <p:txBody>
          <a:bodyPr tIns="86400" anchor="t"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59505" y="1737312"/>
            <a:ext cx="5505411" cy="4351537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7541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998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19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3988"/>
            <a:ext cx="35258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1403350" y="3348263"/>
            <a:ext cx="5832723" cy="1369215"/>
          </a:xfrm>
        </p:spPr>
        <p:txBody>
          <a:bodyPr anchor="b"/>
          <a:lstStyle>
            <a:lvl1pPr>
              <a:defRPr sz="4400"/>
            </a:lvl1pPr>
          </a:lstStyle>
          <a:p>
            <a:endParaRPr lang="en-US" altLang="et-EE" dirty="0"/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403351" y="5004445"/>
            <a:ext cx="5256213" cy="935980"/>
          </a:xfrm>
        </p:spPr>
        <p:txBody>
          <a:bodyPr/>
          <a:lstStyle>
            <a:lvl1pPr>
              <a:defRPr sz="2400"/>
            </a:lvl1pPr>
          </a:lstStyle>
          <a:p>
            <a:endParaRPr lang="en-US" altLang="et-EE" dirty="0"/>
          </a:p>
        </p:txBody>
      </p:sp>
    </p:spTree>
    <p:extLst>
      <p:ext uri="{BB962C8B-B14F-4D97-AF65-F5344CB8AC3E}">
        <p14:creationId xmlns:p14="http://schemas.microsoft.com/office/powerpoint/2010/main" val="41116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3988"/>
            <a:ext cx="35258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3"/>
          <p:cNvSpPr>
            <a:spLocks noGrp="1"/>
          </p:cNvSpPr>
          <p:nvPr>
            <p:ph type="ctrTitle"/>
          </p:nvPr>
        </p:nvSpPr>
        <p:spPr>
          <a:xfrm>
            <a:off x="1403350" y="3347198"/>
            <a:ext cx="5832723" cy="136921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endParaRPr lang="en-US" altLang="et-EE" dirty="0"/>
          </a:p>
        </p:txBody>
      </p:sp>
      <p:sp>
        <p:nvSpPr>
          <p:cNvPr id="14" name="Subtitle 4"/>
          <p:cNvSpPr>
            <a:spLocks noGrp="1"/>
          </p:cNvSpPr>
          <p:nvPr>
            <p:ph type="subTitle" idx="1"/>
          </p:nvPr>
        </p:nvSpPr>
        <p:spPr>
          <a:xfrm>
            <a:off x="1403351" y="5004445"/>
            <a:ext cx="5256213" cy="93598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altLang="et-EE" dirty="0"/>
          </a:p>
        </p:txBody>
      </p:sp>
    </p:spTree>
    <p:extLst>
      <p:ext uri="{BB962C8B-B14F-4D97-AF65-F5344CB8AC3E}">
        <p14:creationId xmlns:p14="http://schemas.microsoft.com/office/powerpoint/2010/main" val="100722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3988"/>
            <a:ext cx="35258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9750" y="2042292"/>
            <a:ext cx="4032250" cy="647774"/>
          </a:xfrm>
        </p:spPr>
        <p:txBody>
          <a:bodyPr tIns="86400" anchor="t"/>
          <a:lstStyle>
            <a:lvl1pPr algn="l">
              <a:defRPr sz="2400" b="1">
                <a:solidFill>
                  <a:srgbClr val="006EB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40309" y="3204245"/>
            <a:ext cx="4320059" cy="2952136"/>
          </a:xfrm>
        </p:spPr>
        <p:txBody>
          <a:bodyPr/>
          <a:lstStyle>
            <a:lvl1pPr marL="285750" indent="-285750" algn="l">
              <a:spcAft>
                <a:spcPts val="0"/>
              </a:spcAft>
              <a:buClr>
                <a:srgbClr val="006EB5"/>
              </a:buClr>
              <a:buFont typeface="Arial" charset="0"/>
              <a:buChar char="•"/>
              <a:defRPr sz="1600" b="0">
                <a:solidFill>
                  <a:srgbClr val="006EB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9029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2773-C515-44B2-BDFC-4F0BB5CD50D5}" type="datetimeFigureOut">
              <a:rPr lang="en-US"/>
              <a:pPr>
                <a:defRPr/>
              </a:pPr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A345-8CF9-4621-B6F5-D9D8FF324E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06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4B82-598A-480E-B979-9F122165BF46}" type="datetimeFigureOut">
              <a:rPr lang="en-US"/>
              <a:pPr>
                <a:defRPr/>
              </a:pPr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2999-AC6A-4BF4-840B-67C262A1F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71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EBE65-6601-4F9F-B137-BFB257469229}" type="datetimeFigureOut">
              <a:rPr lang="en-US"/>
              <a:pPr>
                <a:defRPr/>
              </a:pPr>
              <a:t>12/1/2025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7E9C9-70BD-4A9F-A5E4-6965560A8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3988"/>
            <a:ext cx="35258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03350" y="3419400"/>
            <a:ext cx="5832723" cy="1369215"/>
          </a:xfrm>
        </p:spPr>
        <p:txBody>
          <a:bodyPr tIns="86400"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t-EE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03351" y="5004445"/>
            <a:ext cx="5256213" cy="93598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2943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41DC-D59E-4A42-808B-B312453658AC}" type="datetimeFigureOut">
              <a:rPr lang="en-US"/>
              <a:pPr>
                <a:defRPr/>
              </a:pPr>
              <a:t>12/1/2025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229E-D20E-4A60-A0A0-86889750CD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51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1457-6109-48DF-81D2-635179FD7664}" type="datetimeFigureOut">
              <a:rPr lang="en-US"/>
              <a:pPr>
                <a:defRPr/>
              </a:pPr>
              <a:t>12/1/2025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C27D-FB34-4F75-AF58-A0108CA31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92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ADB8-CCA0-4B54-BB3C-204D775D449B}" type="datetimeFigureOut">
              <a:rPr lang="en-US"/>
              <a:pPr>
                <a:defRPr/>
              </a:pPr>
              <a:t>12/1/2025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0524-2579-4823-AC41-DE0A55EA30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66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8D9E-A970-4A12-9D2B-9C9EE35A7E2A}" type="datetimeFigureOut">
              <a:rPr lang="en-US"/>
              <a:pPr>
                <a:defRPr/>
              </a:pPr>
              <a:t>12/1/2025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4A266-8111-4BA8-BC97-66CD630CE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35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D1F2F-16C9-4217-B383-AAC0C24B1FD7}" type="datetimeFigureOut">
              <a:rPr lang="en-US"/>
              <a:pPr>
                <a:defRPr/>
              </a:pPr>
              <a:t>12/1/2025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2E27-5E05-4A68-BB41-9EAF0324A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73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C6AA-2B4A-48A6-8990-247B019E3EC6}" type="datetimeFigureOut">
              <a:rPr lang="en-US"/>
              <a:pPr>
                <a:defRPr/>
              </a:pPr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4AEE-6586-439C-9956-F1D6ABEC3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6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C578-EBCB-4285-9F31-4628FAA667EC}" type="datetimeFigureOut">
              <a:rPr lang="en-US"/>
              <a:pPr>
                <a:defRPr/>
              </a:pPr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B8264-3AE1-454E-8BA1-E69678075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81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3988"/>
            <a:ext cx="35258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8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12192000" cy="6840538"/>
          </a:xfrm>
          <a:prstGeom prst="rect">
            <a:avLst/>
          </a:prstGeom>
          <a:solidFill>
            <a:srgbClr val="006E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5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12192000" cy="6840538"/>
          </a:xfrm>
          <a:prstGeom prst="rect">
            <a:avLst/>
          </a:prstGeom>
          <a:solidFill>
            <a:srgbClr val="006E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latin typeface="Roboto Condensed" panose="02000000000000000000" pitchFamily="2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3850"/>
            <a:ext cx="2565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0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17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94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4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9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Click to edit Master title style</a:t>
            </a:r>
            <a:endParaRPr lang="en-US" altLang="et-E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Click to edit Master text styles</a:t>
            </a:r>
          </a:p>
          <a:p>
            <a:pPr lvl="1"/>
            <a:r>
              <a:rPr lang="et-EE" altLang="et-EE"/>
              <a:t>Second level</a:t>
            </a:r>
          </a:p>
          <a:p>
            <a:pPr lvl="2"/>
            <a:r>
              <a:rPr lang="et-EE" altLang="et-EE"/>
              <a:t>Third level</a:t>
            </a:r>
          </a:p>
          <a:p>
            <a:pPr lvl="3"/>
            <a:r>
              <a:rPr lang="et-EE" altLang="et-EE"/>
              <a:t>Fourth level</a:t>
            </a:r>
          </a:p>
          <a:p>
            <a:pPr lvl="4"/>
            <a:r>
              <a:rPr lang="et-EE" altLang="et-EE"/>
              <a:t>Fifth level</a:t>
            </a:r>
            <a:endParaRPr lang="en-US" alt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 Condensed" charset="0"/>
              </a:defRPr>
            </a:lvl1pPr>
          </a:lstStyle>
          <a:p>
            <a:pPr>
              <a:defRPr/>
            </a:pPr>
            <a:fld id="{AABDF311-B29E-40CF-9E4B-0D598F5AEEAA}" type="datetimeFigureOut">
              <a:rPr lang="en-US"/>
              <a:pPr>
                <a:defRPr/>
              </a:pPr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 Condensed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 Condensed" charset="0"/>
              </a:defRPr>
            </a:lvl1pPr>
          </a:lstStyle>
          <a:p>
            <a:pPr>
              <a:defRPr/>
            </a:pPr>
            <a:fld id="{12AEBFDB-0A39-4095-9B93-C6C94E4FC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  <p:sldLayoutId id="2147484763" r:id="rId12"/>
    <p:sldLayoutId id="2147484764" r:id="rId13"/>
    <p:sldLayoutId id="2147484765" r:id="rId14"/>
    <p:sldLayoutId id="2147484766" r:id="rId15"/>
    <p:sldLayoutId id="2147484767" r:id="rId16"/>
    <p:sldLayoutId id="2147484742" r:id="rId17"/>
    <p:sldLayoutId id="2147484743" r:id="rId18"/>
    <p:sldLayoutId id="2147484744" r:id="rId19"/>
    <p:sldLayoutId id="2147484745" r:id="rId20"/>
    <p:sldLayoutId id="2147484746" r:id="rId21"/>
    <p:sldLayoutId id="2147484747" r:id="rId22"/>
    <p:sldLayoutId id="2147484748" r:id="rId23"/>
    <p:sldLayoutId id="2147484749" r:id="rId24"/>
    <p:sldLayoutId id="2147484750" r:id="rId25"/>
    <p:sldLayoutId id="2147484751" r:id="rId2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6EB5"/>
          </a:solidFill>
          <a:latin typeface="Roboto Condensed" charset="0"/>
          <a:ea typeface="Roboto Condensed" charset="0"/>
          <a:cs typeface="Roboto Condensed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6EB5"/>
        </a:buClr>
        <a:buFont typeface="Arial" panose="020B0604020202020204" pitchFamily="34" charset="0"/>
        <a:buChar char="•"/>
        <a:defRPr sz="2800" kern="1200">
          <a:solidFill>
            <a:srgbClr val="006EB5"/>
          </a:solidFill>
          <a:latin typeface="Roboto Condensed" charset="0"/>
          <a:ea typeface="Roboto Condensed" charset="0"/>
          <a:cs typeface="Roboto Condensed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EB5"/>
        </a:buClr>
        <a:buFont typeface="Arial" panose="020B0604020202020204" pitchFamily="34" charset="0"/>
        <a:buChar char="•"/>
        <a:defRPr sz="2400" kern="1200">
          <a:solidFill>
            <a:srgbClr val="006EB5"/>
          </a:solidFill>
          <a:latin typeface="Roboto Condensed" charset="0"/>
          <a:ea typeface="Roboto Condensed" charset="0"/>
          <a:cs typeface="Roboto Condensed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EB5"/>
        </a:buClr>
        <a:buFont typeface="Arial" panose="020B0604020202020204" pitchFamily="34" charset="0"/>
        <a:buChar char="•"/>
        <a:defRPr sz="2000" kern="1200">
          <a:solidFill>
            <a:srgbClr val="006EB5"/>
          </a:solidFill>
          <a:latin typeface="Roboto Condensed" charset="0"/>
          <a:ea typeface="Roboto Condensed" charset="0"/>
          <a:cs typeface="Roboto Condensed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EB5"/>
        </a:buClr>
        <a:buFont typeface="Arial" panose="020B0604020202020204" pitchFamily="34" charset="0"/>
        <a:buChar char="•"/>
        <a:defRPr kern="1200">
          <a:solidFill>
            <a:srgbClr val="006EB5"/>
          </a:solidFill>
          <a:latin typeface="Roboto Condensed" charset="0"/>
          <a:ea typeface="Roboto Condensed" charset="0"/>
          <a:cs typeface="Roboto Condensed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EB5"/>
        </a:buClr>
        <a:buFont typeface="Arial" panose="020B0604020202020204" pitchFamily="34" charset="0"/>
        <a:buChar char="•"/>
        <a:defRPr kern="1200">
          <a:solidFill>
            <a:srgbClr val="006EB5"/>
          </a:solidFill>
          <a:latin typeface="Roboto Condensed" charset="0"/>
          <a:ea typeface="Roboto Condensed" charset="0"/>
          <a:cs typeface="Roboto Condense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7"/>
          <p:cNvSpPr>
            <a:spLocks noGrp="1"/>
          </p:cNvSpPr>
          <p:nvPr>
            <p:ph type="ctrTitle"/>
          </p:nvPr>
        </p:nvSpPr>
        <p:spPr>
          <a:xfrm>
            <a:off x="716460" y="2770206"/>
            <a:ext cx="10245324" cy="1107731"/>
          </a:xfrm>
        </p:spPr>
        <p:txBody>
          <a:bodyPr/>
          <a:lstStyle/>
          <a:p>
            <a:pPr algn="ctr" eaLnBrk="1" hangingPunct="1"/>
            <a:r>
              <a:rPr lang="et-EE" altLang="et-EE" b="1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Kaitsetööstuspark</a:t>
            </a:r>
            <a:endParaRPr lang="en-US" altLang="et-EE" b="1" dirty="0">
              <a:solidFill>
                <a:srgbClr val="006EB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33977" y="4605813"/>
            <a:ext cx="6180099" cy="1395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ct val="0"/>
              </a:spcAft>
              <a:buFont typeface="Arial"/>
              <a:buNone/>
              <a:defRPr/>
            </a:pPr>
            <a:r>
              <a:rPr lang="et-EE" altLang="et-EE" sz="2100">
                <a:solidFill>
                  <a:srgbClr val="006EB5"/>
                </a:solidFill>
              </a:rPr>
              <a:t>Indrek Sirp</a:t>
            </a:r>
          </a:p>
          <a:p>
            <a:pPr eaLnBrk="1" fontAlgn="auto" hangingPunct="1">
              <a:spcAft>
                <a:spcPct val="0"/>
              </a:spcAft>
              <a:buFont typeface="Arial"/>
              <a:buNone/>
              <a:defRPr/>
            </a:pPr>
            <a:r>
              <a:rPr lang="et-EE" altLang="et-EE" sz="2100">
                <a:solidFill>
                  <a:srgbClr val="006EB5"/>
                </a:solidFill>
              </a:rPr>
              <a:t>Kaitsetööstuse arendamise erinõunik</a:t>
            </a:r>
            <a:endParaRPr lang="fi-FI" altLang="et-EE" sz="2100" dirty="0">
              <a:solidFill>
                <a:srgbClr val="006EB5"/>
              </a:solidFill>
            </a:endParaRPr>
          </a:p>
          <a:p>
            <a:pPr eaLnBrk="1" fontAlgn="auto" hangingPunct="1">
              <a:spcAft>
                <a:spcPct val="0"/>
              </a:spcAft>
              <a:buFont typeface="Arial"/>
              <a:buNone/>
              <a:defRPr/>
            </a:pPr>
            <a:r>
              <a:rPr lang="et-EE" altLang="et-EE" sz="2100">
                <a:solidFill>
                  <a:srgbClr val="006EB5"/>
                </a:solidFill>
              </a:rPr>
              <a:t>01</a:t>
            </a:r>
            <a:r>
              <a:rPr lang="fi-FI" altLang="et-EE" sz="2100">
                <a:solidFill>
                  <a:srgbClr val="006EB5"/>
                </a:solidFill>
              </a:rPr>
              <a:t>.</a:t>
            </a:r>
            <a:r>
              <a:rPr lang="et-EE" altLang="et-EE" sz="2100">
                <a:solidFill>
                  <a:srgbClr val="006EB5"/>
                </a:solidFill>
              </a:rPr>
              <a:t>12</a:t>
            </a:r>
            <a:r>
              <a:rPr lang="fi-FI" altLang="et-EE" sz="2100">
                <a:solidFill>
                  <a:srgbClr val="006EB5"/>
                </a:solidFill>
              </a:rPr>
              <a:t>.20</a:t>
            </a:r>
            <a:r>
              <a:rPr lang="et-EE" altLang="et-EE" sz="2100" dirty="0">
                <a:solidFill>
                  <a:srgbClr val="006EB5"/>
                </a:solidFill>
              </a:rPr>
              <a:t>25</a:t>
            </a:r>
            <a:endParaRPr lang="fi-FI" altLang="et-EE" sz="2100" dirty="0">
              <a:solidFill>
                <a:srgbClr val="006EB5"/>
              </a:solidFill>
            </a:endParaRPr>
          </a:p>
          <a:p>
            <a:pPr eaLnBrk="1" fontAlgn="auto" hangingPunct="1"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b="1" dirty="0"/>
              <a:t>Tööstuspargi eesmärk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041"/>
            <a:ext cx="10515600" cy="4880472"/>
          </a:xfrm>
        </p:spPr>
        <p:txBody>
          <a:bodyPr/>
          <a:lstStyle/>
          <a:p>
            <a:pPr marL="0" indent="0">
              <a:buNone/>
            </a:pPr>
            <a:endParaRPr lang="et-EE" dirty="0"/>
          </a:p>
          <a:p>
            <a:r>
              <a:rPr lang="et-EE"/>
              <a:t>Kontekst: sõda Ukrainas.</a:t>
            </a:r>
          </a:p>
          <a:p>
            <a:r>
              <a:rPr lang="et-EE"/>
              <a:t>Luua </a:t>
            </a:r>
            <a:r>
              <a:rPr lang="et-EE" dirty="0"/>
              <a:t>keskkond laskemoona, lahingumoona, </a:t>
            </a:r>
            <a:r>
              <a:rPr lang="et-EE" dirty="0" err="1"/>
              <a:t>lõhkematerjali</a:t>
            </a:r>
            <a:r>
              <a:rPr lang="et-EE" dirty="0"/>
              <a:t> ja </a:t>
            </a:r>
            <a:r>
              <a:rPr lang="et-EE"/>
              <a:t>lõhkeaine tootmiseks.</a:t>
            </a:r>
            <a:endParaRPr lang="et-EE" dirty="0"/>
          </a:p>
          <a:p>
            <a:r>
              <a:rPr lang="et-EE" dirty="0"/>
              <a:t>Toetada kaitsetööstuse arengut, tagada varustuskindlus, </a:t>
            </a:r>
            <a:r>
              <a:rPr lang="et-EE"/>
              <a:t>edendada majandust.</a:t>
            </a:r>
            <a:endParaRPr lang="et-EE" dirty="0"/>
          </a:p>
          <a:p>
            <a:r>
              <a:rPr lang="et-EE" dirty="0"/>
              <a:t>Riik viib </a:t>
            </a:r>
            <a:r>
              <a:rPr lang="et-EE"/>
              <a:t>läbi eriplaneeringu, keskkonnamõju strateegilise hindamise ja rajab baastaristu.</a:t>
            </a:r>
          </a:p>
          <a:p>
            <a:r>
              <a:rPr lang="et-EE"/>
              <a:t>Valikpakkumise kaudu valitud </a:t>
            </a:r>
            <a:r>
              <a:rPr lang="et-EE" dirty="0"/>
              <a:t>ettevõtted ehitavad tootmisrajatised.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7226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17" y="926275"/>
            <a:ext cx="9048996" cy="5539839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838200" y="188855"/>
            <a:ext cx="10515600" cy="8442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6EB5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9pPr>
          </a:lstStyle>
          <a:p>
            <a:r>
              <a:rPr lang="et-EE" sz="4000" b="1" dirty="0">
                <a:solidFill>
                  <a:srgbClr val="0070C0"/>
                </a:solidFill>
                <a:highlight>
                  <a:srgbClr val="FFFFFF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Eelvalikualad</a:t>
            </a:r>
            <a:endParaRPr lang="et-EE" sz="4000" b="1" dirty="0">
              <a:solidFill>
                <a:srgbClr val="0070C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8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 txBox="1">
            <a:spLocks/>
          </p:cNvSpPr>
          <p:nvPr/>
        </p:nvSpPr>
        <p:spPr bwMode="auto">
          <a:xfrm>
            <a:off x="668593" y="-80580"/>
            <a:ext cx="72723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8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0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t-EE" altLang="et-EE" sz="3600" b="1"/>
              <a:t>Tööstuspargi alad</a:t>
            </a:r>
            <a:endParaRPr lang="en-US" altLang="et-EE" sz="36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74442"/>
              </p:ext>
            </p:extLst>
          </p:nvPr>
        </p:nvGraphicFramePr>
        <p:xfrm>
          <a:off x="737419" y="971693"/>
          <a:ext cx="10821289" cy="553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310">
                  <a:extLst>
                    <a:ext uri="{9D8B030D-6E8A-4147-A177-3AD203B41FA5}">
                      <a16:colId xmlns:a16="http://schemas.microsoft.com/office/drawing/2014/main" val="3682461298"/>
                    </a:ext>
                  </a:extLst>
                </a:gridCol>
                <a:gridCol w="4426547">
                  <a:extLst>
                    <a:ext uri="{9D8B030D-6E8A-4147-A177-3AD203B41FA5}">
                      <a16:colId xmlns:a16="http://schemas.microsoft.com/office/drawing/2014/main" val="2340393950"/>
                    </a:ext>
                  </a:extLst>
                </a:gridCol>
                <a:gridCol w="4654432">
                  <a:extLst>
                    <a:ext uri="{9D8B030D-6E8A-4147-A177-3AD203B41FA5}">
                      <a16:colId xmlns:a16="http://schemas.microsoft.com/office/drawing/2014/main" val="4036285067"/>
                    </a:ext>
                  </a:extLst>
                </a:gridCol>
              </a:tblGrid>
              <a:tr h="507820">
                <a:tc>
                  <a:txBody>
                    <a:bodyPr/>
                    <a:lstStyle/>
                    <a:p>
                      <a:r>
                        <a:rPr lang="et-EE" sz="18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Põhjendus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Eriplaneeringu seis</a:t>
                      </a:r>
                      <a:endParaRPr lang="et-EE" sz="180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865971"/>
                  </a:ext>
                </a:extLst>
              </a:tr>
              <a:tr h="1058375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Pärnumaa</a:t>
                      </a:r>
                      <a:r>
                        <a:rPr lang="et-EE" sz="1800" b="1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Ermistu</a:t>
                      </a:r>
                      <a:endParaRPr lang="et-EE" sz="18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r>
                        <a:rPr lang="et-EE" sz="18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(Pärnu</a:t>
                      </a:r>
                      <a:r>
                        <a:rPr lang="et-EE" sz="1800" b="1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1)</a:t>
                      </a:r>
                    </a:p>
                    <a:p>
                      <a:endParaRPr lang="et-EE" sz="18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Piisav</a:t>
                      </a:r>
                      <a:r>
                        <a:rPr lang="et-EE" sz="1800" b="1" baseline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suurus</a:t>
                      </a:r>
                      <a:endParaRPr lang="et-EE" sz="1800" b="1" baseline="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r>
                        <a:rPr lang="et-EE" sz="1800" b="1" baseline="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Riigikaitseliselt</a:t>
                      </a:r>
                      <a:r>
                        <a:rPr lang="et-EE" sz="1800" b="1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sobivaim ning keskkonnaalaselt soodsam kui Pärnu 2</a:t>
                      </a:r>
                      <a:endParaRPr lang="et-EE" sz="18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1" baseline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Kehtestatud eriplaneering 22.08.2025</a:t>
                      </a:r>
                      <a:endParaRPr lang="et-EE" sz="18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721034"/>
                  </a:ext>
                </a:extLst>
              </a:tr>
              <a:tr h="1058375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Põhja-Kiviõli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Piisav suurus</a:t>
                      </a:r>
                      <a:endParaRPr lang="et-EE" sz="18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r>
                        <a:rPr lang="et-EE" sz="18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Keskkonnaalaselt</a:t>
                      </a:r>
                      <a:r>
                        <a:rPr lang="et-EE" sz="1800" b="1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tugev eelistus</a:t>
                      </a:r>
                      <a:endParaRPr lang="et-EE" sz="18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r>
                        <a:rPr lang="et-EE" sz="1800" b="1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Riigikaitseliselt</a:t>
                      </a:r>
                      <a:r>
                        <a:rPr lang="et-EE" sz="18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vähem</a:t>
                      </a:r>
                      <a:r>
                        <a:rPr lang="et-EE" sz="1800" b="1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t-EE" sz="18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eelistatud kui Pärnu</a:t>
                      </a:r>
                      <a:r>
                        <a:rPr lang="et-EE" sz="1800" b="1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ja Piirsalu alad</a:t>
                      </a:r>
                      <a:endParaRPr lang="et-EE" sz="18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Kehtestatud eriplaneering 22.08.2025</a:t>
                      </a:r>
                      <a:endParaRPr lang="et-EE" sz="18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t-EE" sz="18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345447"/>
                  </a:ext>
                </a:extLst>
              </a:tr>
              <a:tr h="847249">
                <a:tc>
                  <a:txBody>
                    <a:bodyPr/>
                    <a:lstStyle/>
                    <a:p>
                      <a:r>
                        <a:rPr lang="et-EE" sz="1800" b="1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Aidu</a:t>
                      </a:r>
                      <a:endParaRPr lang="et-EE" sz="18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Piisav</a:t>
                      </a:r>
                      <a:r>
                        <a:rPr lang="et-EE" sz="1800" b="1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suurus ja laienemisvõimalus</a:t>
                      </a:r>
                    </a:p>
                    <a:p>
                      <a:r>
                        <a:rPr lang="et-EE" sz="1800" b="1" baseline="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Riigikaitseliselt</a:t>
                      </a:r>
                      <a:r>
                        <a:rPr lang="et-EE" sz="1800" b="1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kõige </a:t>
                      </a:r>
                      <a:r>
                        <a:rPr lang="et-EE" sz="1800" b="1" baseline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vähem eelistatud</a:t>
                      </a:r>
                      <a:endParaRPr lang="et-EE" sz="1800" b="1" baseline="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Jätkatakse riigi eriplaneeringuga</a:t>
                      </a:r>
                      <a:endParaRPr lang="et-EE" sz="18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208165"/>
                  </a:ext>
                </a:extLst>
              </a:tr>
              <a:tr h="892367"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Piirsalu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Suuruse</a:t>
                      </a:r>
                      <a:r>
                        <a:rPr lang="et-EE" sz="1800" b="1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ja keskkonnamõjude poolest mitte-eelistatud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Jätkatakse riigi eriplaneeringuga</a:t>
                      </a:r>
                      <a:endParaRPr lang="et-EE" sz="18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770499"/>
                  </a:ext>
                </a:extLst>
              </a:tr>
              <a:tr h="814135">
                <a:tc>
                  <a:txBody>
                    <a:bodyPr/>
                    <a:lstStyle/>
                    <a:p>
                      <a:r>
                        <a:rPr lang="et-EE" sz="18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Pärnu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Piisav</a:t>
                      </a:r>
                      <a:r>
                        <a:rPr lang="et-EE" sz="1800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suurus ja hea laienemisvõimalus, kuid</a:t>
                      </a:r>
                    </a:p>
                    <a:p>
                      <a:r>
                        <a:rPr lang="et-EE" sz="18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keskkonnamõjude</a:t>
                      </a:r>
                      <a:r>
                        <a:rPr lang="et-EE" sz="1800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poolest kõige vähem eelistatud</a:t>
                      </a:r>
                      <a:endParaRPr lang="et-EE" sz="180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Välistatud</a:t>
                      </a:r>
                      <a:r>
                        <a:rPr lang="et-EE" sz="1800" baseline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t-EE" sz="1800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tööstuspargi/</a:t>
                      </a:r>
                      <a:r>
                        <a:rPr lang="et-EE" sz="1800" baseline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moonatootmise alana ja jäetud edasisest planeerimisest välja.</a:t>
                      </a:r>
                      <a:endParaRPr lang="et-EE" sz="180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75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80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 txBox="1">
            <a:spLocks/>
          </p:cNvSpPr>
          <p:nvPr/>
        </p:nvSpPr>
        <p:spPr bwMode="auto">
          <a:xfrm>
            <a:off x="1067620" y="0"/>
            <a:ext cx="1000780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8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0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t-EE" altLang="et-EE" sz="3600" b="1"/>
              <a:t>Ettevõtted Ermistus </a:t>
            </a:r>
            <a:endParaRPr lang="en-US" altLang="et-EE" sz="36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331" y="2332945"/>
            <a:ext cx="2870555" cy="191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470" y="630465"/>
            <a:ext cx="3334808" cy="16674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758" y="1508823"/>
            <a:ext cx="1552575" cy="609600"/>
          </a:xfrm>
          <a:prstGeom prst="rect">
            <a:avLst/>
          </a:prstGeom>
        </p:spPr>
      </p:pic>
      <p:pic>
        <p:nvPicPr>
          <p:cNvPr id="1033" name="Picture 1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91" y="2721516"/>
            <a:ext cx="2469116" cy="78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74991" y="5203792"/>
            <a:ext cx="25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b="1" err="1">
                <a:solidFill>
                  <a:srgbClr val="C00000"/>
                </a:solidFill>
              </a:rPr>
              <a:t>Infinitum</a:t>
            </a:r>
            <a:r>
              <a:rPr lang="et-EE" sz="2800" b="1">
                <a:solidFill>
                  <a:srgbClr val="C00000"/>
                </a:solidFill>
              </a:rPr>
              <a:t> </a:t>
            </a:r>
            <a:r>
              <a:rPr lang="et-EE" sz="2800" b="1" err="1">
                <a:solidFill>
                  <a:srgbClr val="C00000"/>
                </a:solidFill>
              </a:rPr>
              <a:t>Strike</a:t>
            </a:r>
            <a:endParaRPr lang="et-EE" sz="2800" b="1">
              <a:solidFill>
                <a:srgbClr val="C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2378" y="3555615"/>
            <a:ext cx="3777465" cy="1598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9ACB6-C12B-B241-E321-1A55F3B56652}"/>
              </a:ext>
            </a:extLst>
          </p:cNvPr>
          <p:cNvSpPr txBox="1"/>
          <p:nvPr/>
        </p:nvSpPr>
        <p:spPr>
          <a:xfrm>
            <a:off x="3114413" y="5776652"/>
            <a:ext cx="1899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200" b="1">
                <a:solidFill>
                  <a:srgbClr val="0070C0"/>
                </a:solidFill>
              </a:rPr>
              <a:t>HEXEST</a:t>
            </a:r>
          </a:p>
          <a:p>
            <a:pPr algn="ctr"/>
            <a:r>
              <a:rPr lang="et-EE" sz="2000" b="1">
                <a:solidFill>
                  <a:srgbClr val="0070C0"/>
                </a:solidFill>
              </a:rPr>
              <a:t>MATERIALS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FCD7A-20DC-FBA4-0944-68CD7BAA1813}"/>
              </a:ext>
            </a:extLst>
          </p:cNvPr>
          <p:cNvSpPr txBox="1"/>
          <p:nvPr/>
        </p:nvSpPr>
        <p:spPr>
          <a:xfrm>
            <a:off x="5240584" y="5765567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8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617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b="1"/>
              <a:t>Ettevõtte Põhja-Kiviõlis</a:t>
            </a:r>
            <a:endParaRPr lang="et-EE" sz="4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9C6090-4E2D-82ED-B99D-FBF19959F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/>
              <a:t>Läbirääkimised on lõpufaasis</a:t>
            </a:r>
          </a:p>
          <a:p>
            <a:r>
              <a:rPr lang="et-EE"/>
              <a:t>Suurekaliibrilise laskemoona tootja NATO riigist</a:t>
            </a:r>
          </a:p>
        </p:txBody>
      </p:sp>
    </p:spTree>
    <p:extLst>
      <p:ext uri="{BB962C8B-B14F-4D97-AF65-F5344CB8AC3E}">
        <p14:creationId xmlns:p14="http://schemas.microsoft.com/office/powerpoint/2010/main" val="123268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1087438"/>
            <a:ext cx="0" cy="4327043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85750" y="4887913"/>
            <a:ext cx="9010650" cy="79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TextBox 12"/>
          <p:cNvSpPr txBox="1">
            <a:spLocks noChangeArrowheads="1"/>
          </p:cNvSpPr>
          <p:nvPr/>
        </p:nvSpPr>
        <p:spPr bwMode="auto">
          <a:xfrm>
            <a:off x="603250" y="5137150"/>
            <a:ext cx="80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8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0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t-EE" altLang="et-EE" sz="2400">
                <a:latin typeface="Calibri" panose="020F0502020204030204" pitchFamily="34" charset="0"/>
              </a:rPr>
              <a:t>2024</a:t>
            </a:r>
          </a:p>
        </p:txBody>
      </p:sp>
      <p:sp>
        <p:nvSpPr>
          <p:cNvPr id="34821" name="TextBox 13"/>
          <p:cNvSpPr txBox="1">
            <a:spLocks noChangeArrowheads="1"/>
          </p:cNvSpPr>
          <p:nvPr/>
        </p:nvSpPr>
        <p:spPr bwMode="auto">
          <a:xfrm>
            <a:off x="3720306" y="5137150"/>
            <a:ext cx="80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8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0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t-EE" altLang="et-EE" sz="2400">
                <a:latin typeface="Calibri" panose="020F0502020204030204" pitchFamily="34" charset="0"/>
              </a:rPr>
              <a:t>2025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9700" y="4621213"/>
            <a:ext cx="0" cy="5349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37363" y="4695825"/>
            <a:ext cx="0" cy="5349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25"/>
          <p:cNvSpPr txBox="1">
            <a:spLocks noChangeArrowheads="1"/>
          </p:cNvSpPr>
          <p:nvPr/>
        </p:nvSpPr>
        <p:spPr bwMode="auto">
          <a:xfrm>
            <a:off x="7907493" y="5137150"/>
            <a:ext cx="80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8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0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t-EE" altLang="et-EE" sz="2400">
                <a:latin typeface="Calibri" panose="020F0502020204030204" pitchFamily="34" charset="0"/>
              </a:rPr>
              <a:t>2026</a:t>
            </a:r>
          </a:p>
        </p:txBody>
      </p:sp>
      <p:sp>
        <p:nvSpPr>
          <p:cNvPr id="34825" name="Title 3"/>
          <p:cNvSpPr txBox="1">
            <a:spLocks/>
          </p:cNvSpPr>
          <p:nvPr/>
        </p:nvSpPr>
        <p:spPr bwMode="auto">
          <a:xfrm>
            <a:off x="285750" y="104775"/>
            <a:ext cx="83264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8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0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t-EE" altLang="et-EE" sz="3600" b="1"/>
              <a:t>Ajagraafik Ermistu ja Põhja-Kiviõli puhul</a:t>
            </a:r>
            <a:endParaRPr lang="en-GB" altLang="et-EE" sz="3600" b="1"/>
          </a:p>
        </p:txBody>
      </p:sp>
      <p:graphicFrame>
        <p:nvGraphicFramePr>
          <p:cNvPr id="2" name="Diagram 1"/>
          <p:cNvGraphicFramePr/>
          <p:nvPr/>
        </p:nvGraphicFramePr>
        <p:xfrm>
          <a:off x="190252" y="1400279"/>
          <a:ext cx="11265234" cy="6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Diagram 24"/>
          <p:cNvGraphicFramePr/>
          <p:nvPr/>
        </p:nvGraphicFramePr>
        <p:xfrm>
          <a:off x="190251" y="2480825"/>
          <a:ext cx="11309909" cy="62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6" name="Diagram 25"/>
          <p:cNvGraphicFramePr/>
          <p:nvPr/>
        </p:nvGraphicFramePr>
        <p:xfrm>
          <a:off x="170586" y="3596786"/>
          <a:ext cx="12198395" cy="611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10648855" y="5137150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8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4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 sz="20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EB5"/>
              </a:buClr>
              <a:buFont typeface="Arial" panose="020B0604020202020204" pitchFamily="34" charset="0"/>
              <a:buChar char="•"/>
              <a:defRPr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t-EE" altLang="et-EE" sz="2400">
                <a:latin typeface="Calibri" panose="020F0502020204030204" pitchFamily="34" charset="0"/>
              </a:rPr>
              <a:t>2027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492992" y="4885534"/>
            <a:ext cx="637329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348096" y="4730070"/>
            <a:ext cx="155504" cy="3172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068573" y="4743074"/>
            <a:ext cx="155504" cy="3172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275217" y="4879299"/>
            <a:ext cx="1739115" cy="623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941907" y="4602162"/>
            <a:ext cx="0" cy="5349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b="1"/>
              <a:t>Lõhkeainejääkide hävitamine</a:t>
            </a:r>
            <a:endParaRPr lang="et-EE" sz="4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9C6090-4E2D-82ED-B99D-FBF19959F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65" y="1517153"/>
            <a:ext cx="10515600" cy="4351338"/>
          </a:xfrm>
        </p:spPr>
        <p:txBody>
          <a:bodyPr/>
          <a:lstStyle/>
          <a:p>
            <a:r>
              <a:rPr lang="et-EE"/>
              <a:t>Eesti õigusruum: laskemoon ja lahingumoona lõhkematerjali sisaldavad osad hävitatakse põletamise või lõhkamise teel.</a:t>
            </a:r>
          </a:p>
          <a:p>
            <a:r>
              <a:rPr lang="et-EE"/>
              <a:t>Erinevad tehnoloogiad, sh avapõletamine, mida kasutatakse mh Soomes, Rootsis, Saksamaal, UK-s.</a:t>
            </a:r>
          </a:p>
          <a:p>
            <a:r>
              <a:rPr lang="et-EE"/>
              <a:t>Kaalume erinevaid tehnoloogiaid, nt staatiline või pöörlev põletusahi, aga avapõletamise võimalus peab jääma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7CCED-0CA3-0A74-1664-3B9C9CA14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6896558" y="4052832"/>
            <a:ext cx="4986967" cy="28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4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ctrTitle"/>
          </p:nvPr>
        </p:nvSpPr>
        <p:spPr>
          <a:xfrm>
            <a:off x="1349375" y="2746375"/>
            <a:ext cx="5832475" cy="1370013"/>
          </a:xfrm>
        </p:spPr>
        <p:txBody>
          <a:bodyPr/>
          <a:lstStyle/>
          <a:p>
            <a:pPr eaLnBrk="1" hangingPunct="1"/>
            <a:r>
              <a:rPr lang="et-EE" altLang="et-EE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AITÄH!</a:t>
            </a:r>
            <a:endParaRPr lang="en-US" altLang="et-EE" b="1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3011" name="Subtitle 4"/>
          <p:cNvSpPr>
            <a:spLocks noGrp="1"/>
          </p:cNvSpPr>
          <p:nvPr>
            <p:ph type="subTitle" idx="1"/>
          </p:nvPr>
        </p:nvSpPr>
        <p:spPr>
          <a:xfrm>
            <a:off x="1349375" y="4402138"/>
            <a:ext cx="5256213" cy="9366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t-EE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94D0B6412B974DA31AAEDBFFF9C430" ma:contentTypeVersion="3" ma:contentTypeDescription="Loo uus dokument" ma:contentTypeScope="" ma:versionID="ef4d49f2d27b04e05891ffcedc556716">
  <xsd:schema xmlns:xsd="http://www.w3.org/2001/XMLSchema" xmlns:xs="http://www.w3.org/2001/XMLSchema" xmlns:p="http://schemas.microsoft.com/office/2006/metadata/properties" xmlns:ns2="4d1e7512-b59b-4605-8b22-28731862f0f7" xmlns:ns3="http://schemas.microsoft.com/sharepoint/v4" targetNamespace="http://schemas.microsoft.com/office/2006/metadata/properties" ma:root="true" ma:fieldsID="7d012736124a299eea9a619339f0c7d1" ns2:_="" ns3:_="">
    <xsd:import namespace="4d1e7512-b59b-4605-8b22-28731862f0f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k0087dbd7bb24a3c8d03f2dc66021080" minOccurs="0"/>
                <xsd:element ref="ns2:TaxKeywordTaxHTField" minOccurs="0"/>
                <xsd:element ref="ns3:IconOverlay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e7512-b59b-4605-8b22-28731862f0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di ID väärtus" ma:description="Sellele üksusele määratud dokumendi ID väärtus." ma:internalName="_dlc_DocId" ma:readOnly="true">
      <xsd:simpleType>
        <xsd:restriction base="dms:Text"/>
      </xsd:simpleType>
    </xsd:element>
    <xsd:element name="_dlc_DocIdUrl" ma:index="9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7dbbeccd-130b-4ea1-8524-a7db36bbad97}" ma:internalName="TaxCatchAll" ma:showField="CatchAllData" ma:web="4d1e7512-b59b-4605-8b22-28731862f0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dbbeccd-130b-4ea1-8524-a7db36bbad97}" ma:internalName="TaxCatchAllLabel" ma:readOnly="true" ma:showField="CatchAllDataLabel" ma:web="4d1e7512-b59b-4605-8b22-28731862f0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0087dbd7bb24a3c8d03f2dc66021080" ma:index="14" nillable="true" ma:taxonomy="true" ma:internalName="k0087dbd7bb24a3c8d03f2dc66021080" ma:taxonomyFieldName="Dokumendi_x0020_liik" ma:displayName="Dokumendi liik" ma:default="" ma:fieldId="{40087dbd-7bb2-4a3c-8d03-f2dc66021080}" ma:taxonomyMulti="true" ma:sspId="5e71c30e-1cc3-4d38-9da9-f9e01e8a0bb2" ma:termSetId="080b37e4-3494-4882-bc89-02dfbf49aa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Täiendavad märksõnad" ma:fieldId="{23f27201-bee3-471e-b2e7-b64fd8b7ca38}" ma:taxonomyMulti="true" ma:sspId="5e71c30e-1cc3-4d38-9da9-f9e01e8a0bb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9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d1e7512-b59b-4605-8b22-28731862f0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KaM käsiraamat</TermName>
          <TermId xmlns="http://schemas.microsoft.com/office/infopath/2007/PartnerControls">51a22296-29ca-4c7d-bde5-71bd2607535a</TermId>
        </TermInfo>
      </Terms>
    </TaxKeywordTaxHTField>
    <IconOverlay xmlns="http://schemas.microsoft.com/sharepoint/v4" xsi:nil="true"/>
    <k0087dbd7bb24a3c8d03f2dc66021080 xmlns="4d1e7512-b59b-4605-8b22-28731862f0f7">
      <Terms xmlns="http://schemas.microsoft.com/office/infopath/2007/PartnerControls"/>
    </k0087dbd7bb24a3c8d03f2dc66021080>
    <TaxCatchAll xmlns="4d1e7512-b59b-4605-8b22-28731862f0f7">
      <Value>2101</Value>
    </TaxCatchAll>
  </documentManagement>
</p:properties>
</file>

<file path=customXml/itemProps1.xml><?xml version="1.0" encoding="utf-8"?>
<ds:datastoreItem xmlns:ds="http://schemas.openxmlformats.org/officeDocument/2006/customXml" ds:itemID="{0640BD03-2E0B-4AED-9BD4-B72CE7807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097A0A-F776-454A-AFDA-2F56F99CBC5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20F27B7-DD8F-4838-8FE9-5F7ACA27AD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1e7512-b59b-4605-8b22-28731862f0f7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21B7EEB-B9B4-438D-95C9-0C541A2BD18B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187184F0-0352-4071-AB76-D4A87B30A6C6}">
  <ds:schemaRefs>
    <ds:schemaRef ds:uri="4d1e7512-b59b-4605-8b22-28731862f0f7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5113</TotalTime>
  <Words>293</Words>
  <Application>Microsoft Office PowerPoint</Application>
  <PresentationFormat>Laiekraan</PresentationFormat>
  <Paragraphs>78</Paragraphs>
  <Slides>9</Slides>
  <Notes>6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 Condensed</vt:lpstr>
      <vt:lpstr>Times New Roman</vt:lpstr>
      <vt:lpstr>Office Theme</vt:lpstr>
      <vt:lpstr>Kaitsetööstuspark</vt:lpstr>
      <vt:lpstr>Tööstuspargi eesmärk</vt:lpstr>
      <vt:lpstr>PowerPointi esitlus</vt:lpstr>
      <vt:lpstr>PowerPointi esitlus</vt:lpstr>
      <vt:lpstr>PowerPointi esitlus</vt:lpstr>
      <vt:lpstr>Ettevõtte Põhja-Kiviõlis</vt:lpstr>
      <vt:lpstr>PowerPointi esitlus</vt:lpstr>
      <vt:lpstr>Lõhkeainejääkide hävitamine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>KaM käsiraamat</cp:keywords>
  <cp:lastModifiedBy>Vivi Older</cp:lastModifiedBy>
  <cp:revision>237</cp:revision>
  <cp:lastPrinted>2025-04-01T12:21:38Z</cp:lastPrinted>
  <dcterms:created xsi:type="dcterms:W3CDTF">2018-10-10T12:39:44Z</dcterms:created>
  <dcterms:modified xsi:type="dcterms:W3CDTF">2025-12-01T07:55:25Z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>2101;#KaM käsiraamat|51a22296-29ca-4c7d-bde5-71bd2607535a</vt:lpwstr>
  </property>
  <property fmtid="{D5CDD505-2E9C-101B-9397-08002B2CF9AE}" pid="3" name="_dlc_DocId">
    <vt:lpwstr>EWVDUCWDPEPJ-884472611-279</vt:lpwstr>
  </property>
  <property fmtid="{D5CDD505-2E9C-101B-9397-08002B2CF9AE}" pid="4" name="_dlc_DocIdItemGuid">
    <vt:lpwstr>0f1558ba-17fc-48cf-bd6f-71c59a849cfc</vt:lpwstr>
  </property>
  <property fmtid="{D5CDD505-2E9C-101B-9397-08002B2CF9AE}" pid="5" name="_dlc_DocIdUrl">
    <vt:lpwstr>https://failikeskus.mil.intra/koosolekud/_layouts/15/DocIdRedir.aspx?ID=EWVDUCWDPEPJ-884472611-279, EWVDUCWDPEPJ-884472611-279</vt:lpwstr>
  </property>
  <property fmtid="{D5CDD505-2E9C-101B-9397-08002B2CF9AE}" pid="6" name="PublishingExpirationDate">
    <vt:lpwstr/>
  </property>
  <property fmtid="{D5CDD505-2E9C-101B-9397-08002B2CF9AE}" pid="7" name="PublishingStartDate">
    <vt:lpwstr/>
  </property>
  <property fmtid="{D5CDD505-2E9C-101B-9397-08002B2CF9AE}" pid="8" name="Valdkond">
    <vt:lpwstr/>
  </property>
  <property fmtid="{D5CDD505-2E9C-101B-9397-08002B2CF9AE}" pid="9" name="n3d557747bb54a78b19f2f041185339b">
    <vt:lpwstr/>
  </property>
  <property fmtid="{D5CDD505-2E9C-101B-9397-08002B2CF9AE}" pid="10" name="Valdkonna märksõnad">
    <vt:lpwstr/>
  </property>
  <property fmtid="{D5CDD505-2E9C-101B-9397-08002B2CF9AE}" pid="11" name="Dokumendi liik">
    <vt:lpwstr/>
  </property>
  <property fmtid="{D5CDD505-2E9C-101B-9397-08002B2CF9AE}" pid="12" name="b11e526e10c947398611464286dd3d34">
    <vt:lpwstr/>
  </property>
</Properties>
</file>