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0"/>
  </p:notesMasterIdLst>
  <p:sldIdLst>
    <p:sldId id="419" r:id="rId5"/>
    <p:sldId id="483" r:id="rId6"/>
    <p:sldId id="473" r:id="rId7"/>
    <p:sldId id="474" r:id="rId8"/>
    <p:sldId id="399" r:id="rId9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  <a:srgbClr val="0B6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5" autoAdjust="0"/>
    <p:restoredTop sz="94694"/>
  </p:normalViewPr>
  <p:slideViewPr>
    <p:cSldViewPr snapToGrid="0">
      <p:cViewPr varScale="1">
        <p:scale>
          <a:sx n="88" d="100"/>
          <a:sy n="88" d="100"/>
        </p:scale>
        <p:origin x="648" y="72"/>
      </p:cViewPr>
      <p:guideLst/>
    </p:cSldViewPr>
  </p:slideViewPr>
  <p:notesTextViewPr>
    <p:cViewPr>
      <p:scale>
        <a:sx n="60" d="100"/>
        <a:sy n="60" d="100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771D-E348-7141-8B1A-9171D9F4BB90}" type="datetimeFigureOut">
              <a:rPr lang="en-EE" smtClean="0"/>
              <a:t>04/30/2025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3F01-B7ED-9846-87BF-55FB679648E7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6684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We are taking adaptation and sustainable forest management measures to reduce negative impacts of climate change and to enhance and preserve all forest ecosystem functions. </a:t>
            </a:r>
          </a:p>
          <a:p>
            <a:endParaRPr lang="x-none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8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22552-3C53-192B-4DBD-744199DC1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466706F5-21CC-CBD0-3E8D-1FA04CB0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C90FFF28-6AC2-12FF-65A1-F5A030AB4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Intervention</a:t>
            </a:r>
            <a:r>
              <a:rPr lang="et-EE" dirty="0"/>
              <a:t>  - </a:t>
            </a:r>
            <a:r>
              <a:rPr lang="et-EE" dirty="0" err="1"/>
              <a:t>including</a:t>
            </a:r>
            <a:r>
              <a:rPr lang="et-EE" dirty="0"/>
              <a:t> </a:t>
            </a:r>
            <a:r>
              <a:rPr lang="et-EE" dirty="0" err="1"/>
              <a:t>funding</a:t>
            </a:r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C4CBE032-60D7-4463-0A4E-7D1B61A0F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13F01-B7ED-9846-87BF-55FB679648E7}" type="slidenum">
              <a:rPr lang="en-EE" smtClean="0"/>
              <a:t>3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78918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220F7-DB52-1078-4A8A-02B25F593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9495DE26-8A18-B1F7-7788-9A0A86452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0DACE113-EBCD-55BD-2914-B8A73154A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Intervention</a:t>
            </a:r>
            <a:r>
              <a:rPr lang="et-EE" dirty="0"/>
              <a:t>  - </a:t>
            </a:r>
            <a:r>
              <a:rPr lang="et-EE" dirty="0" err="1"/>
              <a:t>including</a:t>
            </a:r>
            <a:r>
              <a:rPr lang="et-EE" dirty="0"/>
              <a:t> </a:t>
            </a:r>
            <a:r>
              <a:rPr lang="et-EE" dirty="0" err="1"/>
              <a:t>funding</a:t>
            </a:r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752C89F-A376-4118-80BC-88F65D84F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13F01-B7ED-9846-87BF-55FB679648E7}" type="slidenum">
              <a:rPr lang="en-EE" smtClean="0"/>
              <a:t>4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27550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C09D9FC-74D5-CC54-0BB9-F12C69A1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903427"/>
            <a:ext cx="11425237" cy="10903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37F-07AE-46BB-5CDD-EF125B55B8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1" y="1382751"/>
            <a:ext cx="12192000" cy="327845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B18D2-B1DC-3C40-88B1-3FFDBF5A5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0BACE-E02B-3F19-D0C0-55FAFEA5E285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7F7AA85-77AB-B7BB-389F-6374DE38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438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911610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431B-E6BF-5D65-4B97-108FE1479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123121"/>
            <a:ext cx="10587037" cy="1133062"/>
          </a:xfrm>
        </p:spPr>
        <p:txBody>
          <a:bodyPr/>
          <a:lstStyle/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FB8B3-1C22-381D-E53A-DDC6164C2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355574"/>
            <a:ext cx="10587037" cy="3821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8F29C10-6243-4F4E-7DE9-E879214E5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98A138-76F5-9165-BA96-A38E446AC882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22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B11952B-3F02-838E-6D1D-38CBD9248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51881" y="1075038"/>
            <a:ext cx="4447489" cy="179502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E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B7B218-0E74-23C2-E7C2-46E4C92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6763" y="3081403"/>
            <a:ext cx="10587037" cy="30636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E46283D-811B-838D-B5E9-D933237F82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06310" y="1075036"/>
            <a:ext cx="4447490" cy="179502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EE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703F8FE-4A80-DB97-5B87-A32531CAC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718C4-CBE6-243F-921D-0F0AD6B4D3F2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03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B11952B-3F02-838E-6D1D-38CBD9248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3" y="4122737"/>
            <a:ext cx="7341979" cy="2008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5645507-6BFC-03DC-1CE5-5576947BA2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58211" y="674556"/>
            <a:ext cx="2795589" cy="545636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B7B218-0E74-23C2-E7C2-46E4C92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6763" y="1246909"/>
            <a:ext cx="7341979" cy="2650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04C673-49EE-D33D-804B-C6B28416B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491EDD-7DF7-24FD-123B-ED73360D5BB4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7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75A8-8DF8-6F82-B3B4-771B17C9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69299"/>
            <a:ext cx="4005262" cy="10883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20FC-5970-3EF4-9877-F38F1275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914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01726-052A-8A44-5F06-2CD4947E2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4" y="2539682"/>
            <a:ext cx="4005262" cy="37391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FCDB37C-70AD-182C-A5E0-299E25A4A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700C8C-78FB-F2A4-BA0B-69CF454827DA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1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75A8-8DF8-6F82-B3B4-771B17C9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69299"/>
            <a:ext cx="4005262" cy="10883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01726-052A-8A44-5F06-2CD4947E2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4" y="2539682"/>
            <a:ext cx="4005262" cy="37391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552B5B3-D8C4-718B-F544-3876520D6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151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1313E88-EFE1-EA88-0155-5C57D3DF9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C939E-283C-3FBE-0185-D765054B14F4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84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77DB-1347-338E-90C0-C2E086180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236785"/>
            <a:ext cx="10587037" cy="1133062"/>
          </a:xfrm>
        </p:spPr>
        <p:txBody>
          <a:bodyPr/>
          <a:lstStyle/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B65D-0B95-3223-8E56-15654B320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6763" y="2549236"/>
            <a:ext cx="10587037" cy="3627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FD8FCCA-79AA-0077-4FCF-85E28D2197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E75D7B-715A-D10F-42F1-016D08E8A457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35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E4B78-732F-BC6E-6F17-AFE4BDE66C7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168399"/>
            <a:ext cx="2628900" cy="5008564"/>
          </a:xfrm>
        </p:spPr>
        <p:txBody>
          <a:bodyPr vert="eaVert"/>
          <a:lstStyle/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833EE-FC3B-5DB3-0648-D391B1859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6763" y="1168399"/>
            <a:ext cx="7805737" cy="5008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6ACE98F-9F1B-84DA-46C0-17A632862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0283C0-D351-AE1D-BC7A-5D67C9E89989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50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302FAB-7EB8-0B94-5362-42B3858A4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6296" y="1240673"/>
            <a:ext cx="4739957" cy="4634814"/>
          </a:xfrm>
          <a:custGeom>
            <a:avLst/>
            <a:gdLst>
              <a:gd name="connsiteX0" fmla="*/ 2563318 w 5126636"/>
              <a:gd name="connsiteY0" fmla="*/ 0 h 5126636"/>
              <a:gd name="connsiteX1" fmla="*/ 5126636 w 5126636"/>
              <a:gd name="connsiteY1" fmla="*/ 2563318 h 5126636"/>
              <a:gd name="connsiteX2" fmla="*/ 2563318 w 5126636"/>
              <a:gd name="connsiteY2" fmla="*/ 5126636 h 5126636"/>
              <a:gd name="connsiteX3" fmla="*/ 0 w 5126636"/>
              <a:gd name="connsiteY3" fmla="*/ 2563318 h 5126636"/>
              <a:gd name="connsiteX4" fmla="*/ 2563318 w 5126636"/>
              <a:gd name="connsiteY4" fmla="*/ 0 h 512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6636" h="5126636">
                <a:moveTo>
                  <a:pt x="2563318" y="0"/>
                </a:moveTo>
                <a:cubicBezTo>
                  <a:pt x="3978999" y="0"/>
                  <a:pt x="5126636" y="1147637"/>
                  <a:pt x="5126636" y="2563318"/>
                </a:cubicBezTo>
                <a:cubicBezTo>
                  <a:pt x="5126636" y="3978999"/>
                  <a:pt x="3978999" y="5126636"/>
                  <a:pt x="2563318" y="5126636"/>
                </a:cubicBezTo>
                <a:cubicBezTo>
                  <a:pt x="1147637" y="5126636"/>
                  <a:pt x="0" y="3978999"/>
                  <a:pt x="0" y="2563318"/>
                </a:cubicBezTo>
                <a:cubicBezTo>
                  <a:pt x="0" y="1147637"/>
                  <a:pt x="1147637" y="0"/>
                  <a:pt x="256331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  <a:endParaRPr lang="en-EE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BFD6A665-1E62-E177-472C-A250662E0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BEB034B3-7A20-E0DE-5926-289E3945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99CC65B-FDF6-38BB-53FC-3FCAFF433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6F197F-08D2-D55C-93B9-8141B19EC44D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9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E5DC-4FCC-6074-7120-F6B1D596A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EB2B-D397-3E6D-D3C0-12387A5D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3943C27-9858-F51B-FDFA-C9C8E119D8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9784" y="1268413"/>
            <a:ext cx="4739957" cy="46348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ID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C238332-C4BB-3379-7A4D-66B1077C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154960-CB0C-EF6E-288D-934CAC160193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768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B102D3-AFC8-6971-D982-8AC512D8ED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6296" y="1256057"/>
            <a:ext cx="4739957" cy="4634814"/>
          </a:xfrm>
          <a:custGeom>
            <a:avLst/>
            <a:gdLst>
              <a:gd name="connsiteX0" fmla="*/ 2381219 w 4372592"/>
              <a:gd name="connsiteY0" fmla="*/ 0 h 3613973"/>
              <a:gd name="connsiteX1" fmla="*/ 4372592 w 4372592"/>
              <a:gd name="connsiteY1" fmla="*/ 0 h 3613973"/>
              <a:gd name="connsiteX2" fmla="*/ 4372592 w 4372592"/>
              <a:gd name="connsiteY2" fmla="*/ 1222218 h 3613973"/>
              <a:gd name="connsiteX3" fmla="*/ 4130257 w 4372592"/>
              <a:gd name="connsiteY3" fmla="*/ 2460240 h 3613973"/>
              <a:gd name="connsiteX4" fmla="*/ 3276811 w 4372592"/>
              <a:gd name="connsiteY4" fmla="*/ 3613973 h 3613973"/>
              <a:gd name="connsiteX5" fmla="*/ 2570874 w 4372592"/>
              <a:gd name="connsiteY5" fmla="*/ 3045010 h 3613973"/>
              <a:gd name="connsiteX6" fmla="*/ 3155643 w 4372592"/>
              <a:gd name="connsiteY6" fmla="*/ 2270586 h 3613973"/>
              <a:gd name="connsiteX7" fmla="*/ 3268004 w 4372592"/>
              <a:gd name="connsiteY7" fmla="*/ 1989809 h 3613973"/>
              <a:gd name="connsiteX8" fmla="*/ 3276017 w 4372592"/>
              <a:gd name="connsiteY8" fmla="*/ 1959763 h 3613973"/>
              <a:gd name="connsiteX9" fmla="*/ 2381219 w 4372592"/>
              <a:gd name="connsiteY9" fmla="*/ 1959763 h 3613973"/>
              <a:gd name="connsiteX10" fmla="*/ 0 w 4372592"/>
              <a:gd name="connsiteY10" fmla="*/ 0 h 3613973"/>
              <a:gd name="connsiteX11" fmla="*/ 1991374 w 4372592"/>
              <a:gd name="connsiteY11" fmla="*/ 0 h 3613973"/>
              <a:gd name="connsiteX12" fmla="*/ 1991374 w 4372592"/>
              <a:gd name="connsiteY12" fmla="*/ 1222218 h 3613973"/>
              <a:gd name="connsiteX13" fmla="*/ 1749037 w 4372592"/>
              <a:gd name="connsiteY13" fmla="*/ 2460240 h 3613973"/>
              <a:gd name="connsiteX14" fmla="*/ 895591 w 4372592"/>
              <a:gd name="connsiteY14" fmla="*/ 3613973 h 3613973"/>
              <a:gd name="connsiteX15" fmla="*/ 189655 w 4372592"/>
              <a:gd name="connsiteY15" fmla="*/ 3045010 h 3613973"/>
              <a:gd name="connsiteX16" fmla="*/ 774424 w 4372592"/>
              <a:gd name="connsiteY16" fmla="*/ 2270586 h 3613973"/>
              <a:gd name="connsiteX17" fmla="*/ 886784 w 4372592"/>
              <a:gd name="connsiteY17" fmla="*/ 1989809 h 3613973"/>
              <a:gd name="connsiteX18" fmla="*/ 894798 w 4372592"/>
              <a:gd name="connsiteY18" fmla="*/ 1959763 h 3613973"/>
              <a:gd name="connsiteX19" fmla="*/ 0 w 4372592"/>
              <a:gd name="connsiteY19" fmla="*/ 1959763 h 361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2592" h="3613973">
                <a:moveTo>
                  <a:pt x="2381219" y="0"/>
                </a:moveTo>
                <a:lnTo>
                  <a:pt x="4372592" y="0"/>
                </a:lnTo>
                <a:lnTo>
                  <a:pt x="4372592" y="1222218"/>
                </a:lnTo>
                <a:cubicBezTo>
                  <a:pt x="4372592" y="1678794"/>
                  <a:pt x="4291813" y="2091468"/>
                  <a:pt x="4130257" y="2460240"/>
                </a:cubicBezTo>
                <a:cubicBezTo>
                  <a:pt x="3968699" y="2829014"/>
                  <a:pt x="3684216" y="3213591"/>
                  <a:pt x="3276811" y="3613973"/>
                </a:cubicBezTo>
                <a:lnTo>
                  <a:pt x="2570874" y="3045010"/>
                </a:lnTo>
                <a:cubicBezTo>
                  <a:pt x="2837795" y="2771063"/>
                  <a:pt x="3032717" y="2512923"/>
                  <a:pt x="3155643" y="2270586"/>
                </a:cubicBezTo>
                <a:cubicBezTo>
                  <a:pt x="3201740" y="2179709"/>
                  <a:pt x="3239192" y="2086118"/>
                  <a:pt x="3268004" y="1989809"/>
                </a:cubicBezTo>
                <a:lnTo>
                  <a:pt x="3276017" y="1959763"/>
                </a:lnTo>
                <a:lnTo>
                  <a:pt x="2381219" y="1959763"/>
                </a:lnTo>
                <a:close/>
                <a:moveTo>
                  <a:pt x="0" y="0"/>
                </a:moveTo>
                <a:lnTo>
                  <a:pt x="1991374" y="0"/>
                </a:lnTo>
                <a:lnTo>
                  <a:pt x="1991374" y="1222218"/>
                </a:lnTo>
                <a:cubicBezTo>
                  <a:pt x="1991374" y="1678794"/>
                  <a:pt x="1910595" y="2091468"/>
                  <a:pt x="1749037" y="2460240"/>
                </a:cubicBezTo>
                <a:cubicBezTo>
                  <a:pt x="1587480" y="2829014"/>
                  <a:pt x="1302998" y="3213591"/>
                  <a:pt x="895591" y="3613973"/>
                </a:cubicBezTo>
                <a:lnTo>
                  <a:pt x="189655" y="3045010"/>
                </a:lnTo>
                <a:cubicBezTo>
                  <a:pt x="456577" y="2771063"/>
                  <a:pt x="651500" y="2512923"/>
                  <a:pt x="774424" y="2270586"/>
                </a:cubicBezTo>
                <a:cubicBezTo>
                  <a:pt x="820520" y="2179709"/>
                  <a:pt x="857974" y="2086118"/>
                  <a:pt x="886784" y="1989809"/>
                </a:cubicBezTo>
                <a:lnTo>
                  <a:pt x="894798" y="1959763"/>
                </a:lnTo>
                <a:lnTo>
                  <a:pt x="0" y="195976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EE5DC-4FCC-6074-7120-F6B1D596A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EB2B-D397-3E6D-D3C0-12387A5D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3DCDA0-BE9F-B2FB-C9E9-ABA2BF6705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54D7BD-0D51-A1BD-04D9-A91510162480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608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762F-35C5-45EF-E6D2-C5297B03C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1103887"/>
            <a:ext cx="5809729" cy="51679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80E253-6A65-8C56-B9E3-DAEA78CE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689100"/>
            <a:ext cx="5809729" cy="4551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D209172-84FD-2493-4D61-1C04B8EA00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5006" y="1103887"/>
            <a:ext cx="5506994" cy="513627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F962A7E-BF88-A8C7-EDED-FA4722F76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C5F65C-F230-7A89-4154-5DF4357D5519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23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E5DC-4FCC-6074-7120-F6B1D596A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EB2B-D397-3E6D-D3C0-12387A5D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D5DEA732-F44C-44F5-7C1A-DB188537C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2770E43-98B2-9D5F-8B57-C383E2C3F9AB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4F3D3FCE-43B9-B437-E13E-4EFE4B6BD3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047" y="1342554"/>
            <a:ext cx="4598834" cy="4431287"/>
          </a:xfrm>
          <a:custGeom>
            <a:avLst/>
            <a:gdLst>
              <a:gd name="connsiteX0" fmla="*/ 5915154 w 6496870"/>
              <a:gd name="connsiteY0" fmla="*/ 2697750 h 6260173"/>
              <a:gd name="connsiteX1" fmla="*/ 5955543 w 6496870"/>
              <a:gd name="connsiteY1" fmla="*/ 2714516 h 6260173"/>
              <a:gd name="connsiteX2" fmla="*/ 6478434 w 6496870"/>
              <a:gd name="connsiteY2" fmla="*/ 3846630 h 6260173"/>
              <a:gd name="connsiteX3" fmla="*/ 6482206 w 6496870"/>
              <a:gd name="connsiteY3" fmla="*/ 4350699 h 6260173"/>
              <a:gd name="connsiteX4" fmla="*/ 6362137 w 6496870"/>
              <a:gd name="connsiteY4" fmla="*/ 4822162 h 6260173"/>
              <a:gd name="connsiteX5" fmla="*/ 5820903 w 6496870"/>
              <a:gd name="connsiteY5" fmla="*/ 5603362 h 6260173"/>
              <a:gd name="connsiteX6" fmla="*/ 4990709 w 6496870"/>
              <a:gd name="connsiteY6" fmla="*/ 6069373 h 6260173"/>
              <a:gd name="connsiteX7" fmla="*/ 4510709 w 6496870"/>
              <a:gd name="connsiteY7" fmla="*/ 6144630 h 6260173"/>
              <a:gd name="connsiteX8" fmla="*/ 4453452 w 6496870"/>
              <a:gd name="connsiteY8" fmla="*/ 6145487 h 6260173"/>
              <a:gd name="connsiteX9" fmla="*/ 4026663 w 6496870"/>
              <a:gd name="connsiteY9" fmla="*/ 6097385 h 6260173"/>
              <a:gd name="connsiteX10" fmla="*/ 3986309 w 6496870"/>
              <a:gd name="connsiteY10" fmla="*/ 6112230 h 6260173"/>
              <a:gd name="connsiteX11" fmla="*/ 3359497 w 6496870"/>
              <a:gd name="connsiteY11" fmla="*/ 6259796 h 6260173"/>
              <a:gd name="connsiteX12" fmla="*/ 3353326 w 6496870"/>
              <a:gd name="connsiteY12" fmla="*/ 6260173 h 6260173"/>
              <a:gd name="connsiteX13" fmla="*/ 3301726 w 6496870"/>
              <a:gd name="connsiteY13" fmla="*/ 6214230 h 6260173"/>
              <a:gd name="connsiteX14" fmla="*/ 3347292 w 6496870"/>
              <a:gd name="connsiteY14" fmla="*/ 6156459 h 6260173"/>
              <a:gd name="connsiteX15" fmla="*/ 3950823 w 6496870"/>
              <a:gd name="connsiteY15" fmla="*/ 6014070 h 6260173"/>
              <a:gd name="connsiteX16" fmla="*/ 3935052 w 6496870"/>
              <a:gd name="connsiteY16" fmla="*/ 4381830 h 6260173"/>
              <a:gd name="connsiteX17" fmla="*/ 4415943 w 6496870"/>
              <a:gd name="connsiteY17" fmla="*/ 3677190 h 6260173"/>
              <a:gd name="connsiteX18" fmla="*/ 5155349 w 6496870"/>
              <a:gd name="connsiteY18" fmla="*/ 3235384 h 6260173"/>
              <a:gd name="connsiteX19" fmla="*/ 5876240 w 6496870"/>
              <a:gd name="connsiteY19" fmla="*/ 2717739 h 6260173"/>
              <a:gd name="connsiteX20" fmla="*/ 5915154 w 6496870"/>
              <a:gd name="connsiteY20" fmla="*/ 2697750 h 6260173"/>
              <a:gd name="connsiteX21" fmla="*/ 759240 w 6496870"/>
              <a:gd name="connsiteY21" fmla="*/ 2109053 h 6260173"/>
              <a:gd name="connsiteX22" fmla="*/ 779478 w 6496870"/>
              <a:gd name="connsiteY22" fmla="*/ 2113294 h 6260173"/>
              <a:gd name="connsiteX23" fmla="*/ 806736 w 6496870"/>
              <a:gd name="connsiteY23" fmla="*/ 2181625 h 6260173"/>
              <a:gd name="connsiteX24" fmla="*/ 628313 w 6496870"/>
              <a:gd name="connsiteY24" fmla="*/ 2775488 h 6260173"/>
              <a:gd name="connsiteX25" fmla="*/ 2049798 w 6496870"/>
              <a:gd name="connsiteY25" fmla="*/ 3577945 h 6260173"/>
              <a:gd name="connsiteX26" fmla="*/ 2419536 w 6496870"/>
              <a:gd name="connsiteY26" fmla="*/ 4346700 h 6260173"/>
              <a:gd name="connsiteX27" fmla="*/ 2432427 w 6496870"/>
              <a:gd name="connsiteY27" fmla="*/ 5207923 h 6260173"/>
              <a:gd name="connsiteX28" fmla="*/ 2520301 w 6496870"/>
              <a:gd name="connsiteY28" fmla="*/ 6091088 h 6260173"/>
              <a:gd name="connsiteX29" fmla="*/ 2518141 w 6496870"/>
              <a:gd name="connsiteY29" fmla="*/ 6134837 h 6260173"/>
              <a:gd name="connsiteX30" fmla="*/ 2483410 w 6496870"/>
              <a:gd name="connsiteY30" fmla="*/ 6161443 h 6260173"/>
              <a:gd name="connsiteX31" fmla="*/ 2035604 w 6496870"/>
              <a:gd name="connsiteY31" fmla="*/ 6211191 h 6260173"/>
              <a:gd name="connsiteX32" fmla="*/ 1241547 w 6496870"/>
              <a:gd name="connsiteY32" fmla="*/ 6048231 h 6260173"/>
              <a:gd name="connsiteX33" fmla="*/ 803101 w 6496870"/>
              <a:gd name="connsiteY33" fmla="*/ 5799454 h 6260173"/>
              <a:gd name="connsiteX34" fmla="*/ 454827 w 6496870"/>
              <a:gd name="connsiteY34" fmla="*/ 5459751 h 6260173"/>
              <a:gd name="connsiteX35" fmla="*/ 48884 w 6496870"/>
              <a:gd name="connsiteY35" fmla="*/ 4600414 h 6260173"/>
              <a:gd name="connsiteX36" fmla="*/ 60404 w 6496870"/>
              <a:gd name="connsiteY36" fmla="*/ 3648437 h 6260173"/>
              <a:gd name="connsiteX37" fmla="*/ 235227 w 6496870"/>
              <a:gd name="connsiteY37" fmla="*/ 3195077 h 6260173"/>
              <a:gd name="connsiteX38" fmla="*/ 518153 w 6496870"/>
              <a:gd name="connsiteY38" fmla="*/ 2799522 h 6260173"/>
              <a:gd name="connsiteX39" fmla="*/ 525490 w 6496870"/>
              <a:gd name="connsiteY39" fmla="*/ 2757145 h 6260173"/>
              <a:gd name="connsiteX40" fmla="*/ 711113 w 6496870"/>
              <a:gd name="connsiteY40" fmla="*/ 2140551 h 6260173"/>
              <a:gd name="connsiteX41" fmla="*/ 759240 w 6496870"/>
              <a:gd name="connsiteY41" fmla="*/ 2109053 h 6260173"/>
              <a:gd name="connsiteX42" fmla="*/ 3198583 w 6496870"/>
              <a:gd name="connsiteY42" fmla="*/ 258 h 6260173"/>
              <a:gd name="connsiteX43" fmla="*/ 4081658 w 6496870"/>
              <a:gd name="connsiteY43" fmla="*/ 215114 h 6260173"/>
              <a:gd name="connsiteX44" fmla="*/ 4730207 w 6496870"/>
              <a:gd name="connsiteY44" fmla="*/ 705229 h 6260173"/>
              <a:gd name="connsiteX45" fmla="*/ 5129361 w 6496870"/>
              <a:gd name="connsiteY45" fmla="*/ 1412029 h 6260173"/>
              <a:gd name="connsiteX46" fmla="*/ 5162344 w 6496870"/>
              <a:gd name="connsiteY46" fmla="*/ 1439492 h 6260173"/>
              <a:gd name="connsiteX47" fmla="*/ 5603532 w 6496870"/>
              <a:gd name="connsiteY47" fmla="*/ 1908554 h 6260173"/>
              <a:gd name="connsiteX48" fmla="*/ 5592972 w 6496870"/>
              <a:gd name="connsiteY48" fmla="*/ 1981412 h 6260173"/>
              <a:gd name="connsiteX49" fmla="*/ 5561875 w 6496870"/>
              <a:gd name="connsiteY49" fmla="*/ 1991766 h 6260173"/>
              <a:gd name="connsiteX50" fmla="*/ 5520150 w 6496870"/>
              <a:gd name="connsiteY50" fmla="*/ 1970852 h 6260173"/>
              <a:gd name="connsiteX51" fmla="*/ 5095075 w 6496870"/>
              <a:gd name="connsiteY51" fmla="*/ 1519377 h 6260173"/>
              <a:gd name="connsiteX52" fmla="*/ 3689258 w 6496870"/>
              <a:gd name="connsiteY52" fmla="*/ 2349160 h 6260173"/>
              <a:gd name="connsiteX53" fmla="*/ 3419532 w 6496870"/>
              <a:gd name="connsiteY53" fmla="*/ 2366166 h 6260173"/>
              <a:gd name="connsiteX54" fmla="*/ 2838766 w 6496870"/>
              <a:gd name="connsiteY54" fmla="*/ 2284943 h 6260173"/>
              <a:gd name="connsiteX55" fmla="*/ 2086435 w 6496870"/>
              <a:gd name="connsiteY55" fmla="*/ 1865492 h 6260173"/>
              <a:gd name="connsiteX56" fmla="*/ 1277704 w 6496870"/>
              <a:gd name="connsiteY56" fmla="*/ 1500040 h 6260173"/>
              <a:gd name="connsiteX57" fmla="*/ 1220446 w 6496870"/>
              <a:gd name="connsiteY57" fmla="*/ 1492017 h 6260173"/>
              <a:gd name="connsiteX58" fmla="*/ 1234401 w 6496870"/>
              <a:gd name="connsiteY58" fmla="*/ 1435926 h 6260173"/>
              <a:gd name="connsiteX59" fmla="*/ 1721018 w 6496870"/>
              <a:gd name="connsiteY59" fmla="*/ 643514 h 6260173"/>
              <a:gd name="connsiteX60" fmla="*/ 2479555 w 6496870"/>
              <a:gd name="connsiteY60" fmla="*/ 128097 h 6260173"/>
              <a:gd name="connsiteX61" fmla="*/ 2480721 w 6496870"/>
              <a:gd name="connsiteY61" fmla="*/ 127617 h 6260173"/>
              <a:gd name="connsiteX62" fmla="*/ 3071181 w 6496870"/>
              <a:gd name="connsiteY62" fmla="*/ 2321 h 6260173"/>
              <a:gd name="connsiteX63" fmla="*/ 3198583 w 6496870"/>
              <a:gd name="connsiteY63" fmla="*/ 258 h 626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496870" h="6260173">
                <a:moveTo>
                  <a:pt x="5915154" y="2697750"/>
                </a:moveTo>
                <a:cubicBezTo>
                  <a:pt x="5930343" y="2697099"/>
                  <a:pt x="5945223" y="2703236"/>
                  <a:pt x="5955543" y="2714516"/>
                </a:cubicBezTo>
                <a:cubicBezTo>
                  <a:pt x="6246286" y="3030664"/>
                  <a:pt x="6427109" y="3422139"/>
                  <a:pt x="6478434" y="3846630"/>
                </a:cubicBezTo>
                <a:cubicBezTo>
                  <a:pt x="6501680" y="4014390"/>
                  <a:pt x="6502949" y="4183967"/>
                  <a:pt x="6482206" y="4350699"/>
                </a:cubicBezTo>
                <a:cubicBezTo>
                  <a:pt x="6462286" y="4511122"/>
                  <a:pt x="6421897" y="4669727"/>
                  <a:pt x="6362137" y="4822162"/>
                </a:cubicBezTo>
                <a:cubicBezTo>
                  <a:pt x="6247143" y="5115716"/>
                  <a:pt x="6060011" y="5385853"/>
                  <a:pt x="5820903" y="5603362"/>
                </a:cubicBezTo>
                <a:cubicBezTo>
                  <a:pt x="5581520" y="5821144"/>
                  <a:pt x="5294480" y="5982287"/>
                  <a:pt x="4990709" y="6069373"/>
                </a:cubicBezTo>
                <a:cubicBezTo>
                  <a:pt x="4833406" y="6114459"/>
                  <a:pt x="4671920" y="6139796"/>
                  <a:pt x="4510709" y="6144630"/>
                </a:cubicBezTo>
                <a:cubicBezTo>
                  <a:pt x="4491611" y="6145213"/>
                  <a:pt x="4472549" y="6145487"/>
                  <a:pt x="4453452" y="6145487"/>
                </a:cubicBezTo>
                <a:cubicBezTo>
                  <a:pt x="4310172" y="6145487"/>
                  <a:pt x="4166960" y="6129373"/>
                  <a:pt x="4026663" y="6097385"/>
                </a:cubicBezTo>
                <a:cubicBezTo>
                  <a:pt x="4013257" y="6102425"/>
                  <a:pt x="3999783" y="6107396"/>
                  <a:pt x="3986309" y="6112230"/>
                </a:cubicBezTo>
                <a:cubicBezTo>
                  <a:pt x="3783851" y="6184916"/>
                  <a:pt x="3572960" y="6234527"/>
                  <a:pt x="3359497" y="6259796"/>
                </a:cubicBezTo>
                <a:cubicBezTo>
                  <a:pt x="3357440" y="6260036"/>
                  <a:pt x="3355349" y="6260173"/>
                  <a:pt x="3353326" y="6260173"/>
                </a:cubicBezTo>
                <a:cubicBezTo>
                  <a:pt x="3327337" y="6260173"/>
                  <a:pt x="3304846" y="6240699"/>
                  <a:pt x="3301726" y="6214230"/>
                </a:cubicBezTo>
                <a:cubicBezTo>
                  <a:pt x="3298366" y="6185670"/>
                  <a:pt x="3318732" y="6159819"/>
                  <a:pt x="3347292" y="6156459"/>
                </a:cubicBezTo>
                <a:cubicBezTo>
                  <a:pt x="3552834" y="6132184"/>
                  <a:pt x="3755840" y="6084082"/>
                  <a:pt x="3950823" y="6014070"/>
                </a:cubicBezTo>
                <a:cubicBezTo>
                  <a:pt x="3714834" y="5513636"/>
                  <a:pt x="3708423" y="4922276"/>
                  <a:pt x="3935052" y="4381830"/>
                </a:cubicBezTo>
                <a:cubicBezTo>
                  <a:pt x="4046652" y="4115670"/>
                  <a:pt x="4212937" y="3872002"/>
                  <a:pt x="4415943" y="3677190"/>
                </a:cubicBezTo>
                <a:cubicBezTo>
                  <a:pt x="4631120" y="3470687"/>
                  <a:pt x="4879897" y="3322024"/>
                  <a:pt x="5155349" y="3235384"/>
                </a:cubicBezTo>
                <a:cubicBezTo>
                  <a:pt x="5437554" y="3139384"/>
                  <a:pt x="5686812" y="2960413"/>
                  <a:pt x="5876240" y="2717739"/>
                </a:cubicBezTo>
                <a:cubicBezTo>
                  <a:pt x="5885634" y="2705670"/>
                  <a:pt x="5899897" y="2698367"/>
                  <a:pt x="5915154" y="2697750"/>
                </a:cubicBezTo>
                <a:close/>
                <a:moveTo>
                  <a:pt x="759240" y="2109053"/>
                </a:moveTo>
                <a:cubicBezTo>
                  <a:pt x="766002" y="2109091"/>
                  <a:pt x="772869" y="2110457"/>
                  <a:pt x="779478" y="2113294"/>
                </a:cubicBezTo>
                <a:cubicBezTo>
                  <a:pt x="805878" y="2124643"/>
                  <a:pt x="818084" y="2155260"/>
                  <a:pt x="806736" y="2181625"/>
                </a:cubicBezTo>
                <a:cubicBezTo>
                  <a:pt x="724998" y="2371842"/>
                  <a:pt x="665170" y="2571660"/>
                  <a:pt x="628313" y="2775488"/>
                </a:cubicBezTo>
                <a:cubicBezTo>
                  <a:pt x="1179696" y="2821328"/>
                  <a:pt x="1695078" y="3111454"/>
                  <a:pt x="2049798" y="3577945"/>
                </a:cubicBezTo>
                <a:cubicBezTo>
                  <a:pt x="2224484" y="3807660"/>
                  <a:pt x="2352336" y="4073511"/>
                  <a:pt x="2419536" y="4346700"/>
                </a:cubicBezTo>
                <a:cubicBezTo>
                  <a:pt x="2490781" y="4636311"/>
                  <a:pt x="2495101" y="4926060"/>
                  <a:pt x="2432427" y="5207923"/>
                </a:cubicBezTo>
                <a:cubicBezTo>
                  <a:pt x="2374484" y="5500311"/>
                  <a:pt x="2404827" y="5805728"/>
                  <a:pt x="2520301" y="6091088"/>
                </a:cubicBezTo>
                <a:cubicBezTo>
                  <a:pt x="2526061" y="6105317"/>
                  <a:pt x="2525238" y="6121294"/>
                  <a:pt x="2518141" y="6134837"/>
                </a:cubicBezTo>
                <a:cubicBezTo>
                  <a:pt x="2511044" y="6148345"/>
                  <a:pt x="2498358" y="6158117"/>
                  <a:pt x="2483410" y="6161443"/>
                </a:cubicBezTo>
                <a:cubicBezTo>
                  <a:pt x="2334781" y="6194665"/>
                  <a:pt x="2184781" y="6211191"/>
                  <a:pt x="2035604" y="6211191"/>
                </a:cubicBezTo>
                <a:cubicBezTo>
                  <a:pt x="1764164" y="6211191"/>
                  <a:pt x="1495330" y="6156505"/>
                  <a:pt x="1241547" y="6048231"/>
                </a:cubicBezTo>
                <a:cubicBezTo>
                  <a:pt x="1084656" y="5984494"/>
                  <a:pt x="937124" y="5900768"/>
                  <a:pt x="803101" y="5799454"/>
                </a:cubicBezTo>
                <a:cubicBezTo>
                  <a:pt x="674153" y="5701980"/>
                  <a:pt x="556998" y="5587671"/>
                  <a:pt x="454827" y="5459751"/>
                </a:cubicBezTo>
                <a:cubicBezTo>
                  <a:pt x="258096" y="5213374"/>
                  <a:pt x="117730" y="4916220"/>
                  <a:pt x="48884" y="4600414"/>
                </a:cubicBezTo>
                <a:cubicBezTo>
                  <a:pt x="-19996" y="4284231"/>
                  <a:pt x="-16019" y="3955020"/>
                  <a:pt x="60404" y="3648437"/>
                </a:cubicBezTo>
                <a:cubicBezTo>
                  <a:pt x="100004" y="3489660"/>
                  <a:pt x="158838" y="3337123"/>
                  <a:pt x="235227" y="3195077"/>
                </a:cubicBezTo>
                <a:cubicBezTo>
                  <a:pt x="312164" y="3052071"/>
                  <a:pt x="407307" y="2919077"/>
                  <a:pt x="518153" y="2799522"/>
                </a:cubicBezTo>
                <a:cubicBezTo>
                  <a:pt x="520484" y="2785397"/>
                  <a:pt x="522918" y="2771271"/>
                  <a:pt x="525490" y="2757145"/>
                </a:cubicBezTo>
                <a:cubicBezTo>
                  <a:pt x="563787" y="2545500"/>
                  <a:pt x="626256" y="2338037"/>
                  <a:pt x="711113" y="2140551"/>
                </a:cubicBezTo>
                <a:cubicBezTo>
                  <a:pt x="719624" y="2120751"/>
                  <a:pt x="738955" y="2108935"/>
                  <a:pt x="759240" y="2109053"/>
                </a:cubicBezTo>
                <a:close/>
                <a:moveTo>
                  <a:pt x="3198583" y="258"/>
                </a:moveTo>
                <a:cubicBezTo>
                  <a:pt x="3496657" y="5064"/>
                  <a:pt x="3799171" y="77133"/>
                  <a:pt x="4081658" y="215114"/>
                </a:cubicBezTo>
                <a:cubicBezTo>
                  <a:pt x="4328275" y="335594"/>
                  <a:pt x="4552572" y="505069"/>
                  <a:pt x="4730207" y="705229"/>
                </a:cubicBezTo>
                <a:cubicBezTo>
                  <a:pt x="4915692" y="914200"/>
                  <a:pt x="5049921" y="1151937"/>
                  <a:pt x="5129361" y="1412029"/>
                </a:cubicBezTo>
                <a:cubicBezTo>
                  <a:pt x="5140435" y="1421080"/>
                  <a:pt x="5151407" y="1430234"/>
                  <a:pt x="5162344" y="1439492"/>
                </a:cubicBezTo>
                <a:cubicBezTo>
                  <a:pt x="5326504" y="1578486"/>
                  <a:pt x="5474927" y="1736269"/>
                  <a:pt x="5603532" y="1908554"/>
                </a:cubicBezTo>
                <a:cubicBezTo>
                  <a:pt x="5620744" y="1931594"/>
                  <a:pt x="5616012" y="1964200"/>
                  <a:pt x="5592972" y="1981412"/>
                </a:cubicBezTo>
                <a:cubicBezTo>
                  <a:pt x="5583647" y="1988372"/>
                  <a:pt x="5572710" y="1991766"/>
                  <a:pt x="5561875" y="1991766"/>
                </a:cubicBezTo>
                <a:cubicBezTo>
                  <a:pt x="5546001" y="1991766"/>
                  <a:pt x="5530332" y="1984532"/>
                  <a:pt x="5520150" y="1970852"/>
                </a:cubicBezTo>
                <a:cubicBezTo>
                  <a:pt x="5396309" y="1804977"/>
                  <a:pt x="5253167" y="1653229"/>
                  <a:pt x="5095075" y="1519377"/>
                </a:cubicBezTo>
                <a:cubicBezTo>
                  <a:pt x="4779509" y="1973972"/>
                  <a:pt x="4270572" y="2275274"/>
                  <a:pt x="3689258" y="2349160"/>
                </a:cubicBezTo>
                <a:cubicBezTo>
                  <a:pt x="3599807" y="2360509"/>
                  <a:pt x="3509567" y="2366166"/>
                  <a:pt x="3419532" y="2366166"/>
                </a:cubicBezTo>
                <a:cubicBezTo>
                  <a:pt x="3221498" y="2366166"/>
                  <a:pt x="3024492" y="2338840"/>
                  <a:pt x="2838766" y="2284943"/>
                </a:cubicBezTo>
                <a:cubicBezTo>
                  <a:pt x="2552378" y="2201834"/>
                  <a:pt x="2299212" y="2060714"/>
                  <a:pt x="2086435" y="1865492"/>
                </a:cubicBezTo>
                <a:cubicBezTo>
                  <a:pt x="1862172" y="1669103"/>
                  <a:pt x="1582504" y="1542760"/>
                  <a:pt x="1277704" y="1500040"/>
                </a:cubicBezTo>
                <a:lnTo>
                  <a:pt x="1220446" y="1492017"/>
                </a:lnTo>
                <a:lnTo>
                  <a:pt x="1234401" y="1435926"/>
                </a:lnTo>
                <a:cubicBezTo>
                  <a:pt x="1301464" y="1166303"/>
                  <a:pt x="1469738" y="892292"/>
                  <a:pt x="1721018" y="643514"/>
                </a:cubicBezTo>
                <a:cubicBezTo>
                  <a:pt x="1943155" y="423572"/>
                  <a:pt x="2212538" y="240555"/>
                  <a:pt x="2479555" y="128097"/>
                </a:cubicBezTo>
                <a:lnTo>
                  <a:pt x="2480721" y="127617"/>
                </a:lnTo>
                <a:cubicBezTo>
                  <a:pt x="2668551" y="53843"/>
                  <a:pt x="2868001" y="12223"/>
                  <a:pt x="3071181" y="2321"/>
                </a:cubicBezTo>
                <a:cubicBezTo>
                  <a:pt x="3113510" y="258"/>
                  <a:pt x="3156002" y="-428"/>
                  <a:pt x="3198583" y="258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985726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B84D1D-A6C0-ADA3-E147-0861852C28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88034" y="1268413"/>
            <a:ext cx="3783458" cy="4656564"/>
          </a:xfrm>
          <a:custGeom>
            <a:avLst/>
            <a:gdLst>
              <a:gd name="connsiteX0" fmla="*/ 1882028 w 3783458"/>
              <a:gd name="connsiteY0" fmla="*/ 0 h 4656564"/>
              <a:gd name="connsiteX1" fmla="*/ 2289477 w 3783458"/>
              <a:gd name="connsiteY1" fmla="*/ 194024 h 4656564"/>
              <a:gd name="connsiteX2" fmla="*/ 3201388 w 3783458"/>
              <a:gd name="connsiteY2" fmla="*/ 1746212 h 4656564"/>
              <a:gd name="connsiteX3" fmla="*/ 2793938 w 3783458"/>
              <a:gd name="connsiteY3" fmla="*/ 1746212 h 4656564"/>
              <a:gd name="connsiteX4" fmla="*/ 3531228 w 3783458"/>
              <a:gd name="connsiteY4" fmla="*/ 2910353 h 4656564"/>
              <a:gd name="connsiteX5" fmla="*/ 3104376 w 3783458"/>
              <a:gd name="connsiteY5" fmla="*/ 2910353 h 4656564"/>
              <a:gd name="connsiteX6" fmla="*/ 3783458 w 3783458"/>
              <a:gd name="connsiteY6" fmla="*/ 4074494 h 4656564"/>
              <a:gd name="connsiteX7" fmla="*/ 2037247 w 3783458"/>
              <a:gd name="connsiteY7" fmla="*/ 4074494 h 4656564"/>
              <a:gd name="connsiteX8" fmla="*/ 2037247 w 3783458"/>
              <a:gd name="connsiteY8" fmla="*/ 4656564 h 4656564"/>
              <a:gd name="connsiteX9" fmla="*/ 1649200 w 3783458"/>
              <a:gd name="connsiteY9" fmla="*/ 4656564 h 4656564"/>
              <a:gd name="connsiteX10" fmla="*/ 1649200 w 3783458"/>
              <a:gd name="connsiteY10" fmla="*/ 4074494 h 4656564"/>
              <a:gd name="connsiteX11" fmla="*/ 0 w 3783458"/>
              <a:gd name="connsiteY11" fmla="*/ 4074494 h 4656564"/>
              <a:gd name="connsiteX12" fmla="*/ 679082 w 3783458"/>
              <a:gd name="connsiteY12" fmla="*/ 2910353 h 4656564"/>
              <a:gd name="connsiteX13" fmla="*/ 213426 w 3783458"/>
              <a:gd name="connsiteY13" fmla="*/ 2910353 h 4656564"/>
              <a:gd name="connsiteX14" fmla="*/ 989520 w 3783458"/>
              <a:gd name="connsiteY14" fmla="*/ 1746212 h 4656564"/>
              <a:gd name="connsiteX15" fmla="*/ 562668 w 3783458"/>
              <a:gd name="connsiteY15" fmla="*/ 1746212 h 4656564"/>
              <a:gd name="connsiteX16" fmla="*/ 1455176 w 3783458"/>
              <a:gd name="connsiteY16" fmla="*/ 213426 h 4656564"/>
              <a:gd name="connsiteX17" fmla="*/ 1474579 w 3783458"/>
              <a:gd name="connsiteY17" fmla="*/ 194024 h 4656564"/>
              <a:gd name="connsiteX18" fmla="*/ 1882028 w 3783458"/>
              <a:gd name="connsiteY18" fmla="*/ 0 h 46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83458" h="4656564">
                <a:moveTo>
                  <a:pt x="1882028" y="0"/>
                </a:moveTo>
                <a:cubicBezTo>
                  <a:pt x="2037247" y="0"/>
                  <a:pt x="2192466" y="77609"/>
                  <a:pt x="2289477" y="194024"/>
                </a:cubicBezTo>
                <a:lnTo>
                  <a:pt x="3201388" y="1746212"/>
                </a:lnTo>
                <a:lnTo>
                  <a:pt x="2793938" y="1746212"/>
                </a:lnTo>
                <a:cubicBezTo>
                  <a:pt x="2793938" y="1746212"/>
                  <a:pt x="3531228" y="2910353"/>
                  <a:pt x="3531228" y="2910353"/>
                </a:cubicBezTo>
                <a:lnTo>
                  <a:pt x="3104376" y="2910353"/>
                </a:lnTo>
                <a:lnTo>
                  <a:pt x="3783458" y="4074494"/>
                </a:lnTo>
                <a:lnTo>
                  <a:pt x="2037247" y="4074494"/>
                </a:lnTo>
                <a:lnTo>
                  <a:pt x="2037247" y="4656564"/>
                </a:lnTo>
                <a:lnTo>
                  <a:pt x="1649200" y="4656564"/>
                </a:lnTo>
                <a:lnTo>
                  <a:pt x="1649200" y="4074494"/>
                </a:lnTo>
                <a:lnTo>
                  <a:pt x="0" y="4074494"/>
                </a:lnTo>
                <a:lnTo>
                  <a:pt x="679082" y="2910353"/>
                </a:lnTo>
                <a:lnTo>
                  <a:pt x="213426" y="2910353"/>
                </a:lnTo>
                <a:lnTo>
                  <a:pt x="989520" y="1746212"/>
                </a:lnTo>
                <a:lnTo>
                  <a:pt x="562668" y="1746212"/>
                </a:lnTo>
                <a:lnTo>
                  <a:pt x="1455176" y="213426"/>
                </a:lnTo>
                <a:lnTo>
                  <a:pt x="1474579" y="194024"/>
                </a:lnTo>
                <a:cubicBezTo>
                  <a:pt x="1571590" y="77609"/>
                  <a:pt x="1726809" y="0"/>
                  <a:pt x="1882028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E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EE5DC-4FCC-6074-7120-F6B1D596A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EB2B-D397-3E6D-D3C0-12387A5D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D5DEA732-F44C-44F5-7C1A-DB188537C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2770E43-98B2-9D5F-8B57-C383E2C3F9AB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384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63303C2-7A19-FE96-47CD-AFD80BF0E5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8017" y="1317840"/>
            <a:ext cx="3396516" cy="4528453"/>
          </a:xfrm>
          <a:custGeom>
            <a:avLst/>
            <a:gdLst>
              <a:gd name="connsiteX0" fmla="*/ 944261 w 3396516"/>
              <a:gd name="connsiteY0" fmla="*/ 3962508 h 4528453"/>
              <a:gd name="connsiteX1" fmla="*/ 2453448 w 3396516"/>
              <a:gd name="connsiteY1" fmla="*/ 3962508 h 4528453"/>
              <a:gd name="connsiteX2" fmla="*/ 2453448 w 3396516"/>
              <a:gd name="connsiteY2" fmla="*/ 4528453 h 4528453"/>
              <a:gd name="connsiteX3" fmla="*/ 944261 w 3396516"/>
              <a:gd name="connsiteY3" fmla="*/ 4528453 h 4528453"/>
              <a:gd name="connsiteX4" fmla="*/ 1746764 w 3396516"/>
              <a:gd name="connsiteY4" fmla="*/ 748 h 4528453"/>
              <a:gd name="connsiteX5" fmla="*/ 1920017 w 3396516"/>
              <a:gd name="connsiteY5" fmla="*/ 14707 h 4528453"/>
              <a:gd name="connsiteX6" fmla="*/ 3381810 w 3396516"/>
              <a:gd name="connsiteY6" fmla="*/ 1919555 h 4528453"/>
              <a:gd name="connsiteX7" fmla="*/ 2817916 w 3396516"/>
              <a:gd name="connsiteY7" fmla="*/ 2974557 h 4528453"/>
              <a:gd name="connsiteX8" fmla="*/ 2477595 w 3396516"/>
              <a:gd name="connsiteY8" fmla="*/ 3585211 h 4528453"/>
              <a:gd name="connsiteX9" fmla="*/ 1887503 w 3396516"/>
              <a:gd name="connsiteY9" fmla="*/ 3585211 h 4528453"/>
              <a:gd name="connsiteX10" fmla="*/ 1887503 w 3396516"/>
              <a:gd name="connsiteY10" fmla="*/ 2041313 h 4528453"/>
              <a:gd name="connsiteX11" fmla="*/ 2264800 w 3396516"/>
              <a:gd name="connsiteY11" fmla="*/ 1510080 h 4528453"/>
              <a:gd name="connsiteX12" fmla="*/ 1887503 w 3396516"/>
              <a:gd name="connsiteY12" fmla="*/ 1510080 h 4528453"/>
              <a:gd name="connsiteX13" fmla="*/ 1698855 w 3396516"/>
              <a:gd name="connsiteY13" fmla="*/ 1698728 h 4528453"/>
              <a:gd name="connsiteX14" fmla="*/ 1510206 w 3396516"/>
              <a:gd name="connsiteY14" fmla="*/ 1510080 h 4528453"/>
              <a:gd name="connsiteX15" fmla="*/ 1132910 w 3396516"/>
              <a:gd name="connsiteY15" fmla="*/ 1510080 h 4528453"/>
              <a:gd name="connsiteX16" fmla="*/ 1510206 w 3396516"/>
              <a:gd name="connsiteY16" fmla="*/ 2041313 h 4528453"/>
              <a:gd name="connsiteX17" fmla="*/ 1510206 w 3396516"/>
              <a:gd name="connsiteY17" fmla="*/ 3585211 h 4528453"/>
              <a:gd name="connsiteX18" fmla="*/ 920680 w 3396516"/>
              <a:gd name="connsiteY18" fmla="*/ 3585211 h 4528453"/>
              <a:gd name="connsiteX19" fmla="*/ 542063 w 3396516"/>
              <a:gd name="connsiteY19" fmla="*/ 2940600 h 4528453"/>
              <a:gd name="connsiteX20" fmla="*/ 15168 w 3396516"/>
              <a:gd name="connsiteY20" fmla="*/ 1476500 h 4528453"/>
              <a:gd name="connsiteX21" fmla="*/ 1746764 w 3396516"/>
              <a:gd name="connsiteY21" fmla="*/ 748 h 45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96516" h="4528453">
                <a:moveTo>
                  <a:pt x="944261" y="3962508"/>
                </a:moveTo>
                <a:lnTo>
                  <a:pt x="2453448" y="3962508"/>
                </a:lnTo>
                <a:lnTo>
                  <a:pt x="2453448" y="4528453"/>
                </a:lnTo>
                <a:lnTo>
                  <a:pt x="944261" y="4528453"/>
                </a:lnTo>
                <a:close/>
                <a:moveTo>
                  <a:pt x="1746764" y="748"/>
                </a:moveTo>
                <a:cubicBezTo>
                  <a:pt x="1804108" y="2448"/>
                  <a:pt x="1861913" y="7061"/>
                  <a:pt x="1920017" y="14707"/>
                </a:cubicBezTo>
                <a:cubicBezTo>
                  <a:pt x="2849689" y="137053"/>
                  <a:pt x="3504156" y="989883"/>
                  <a:pt x="3381810" y="1919555"/>
                </a:cubicBezTo>
                <a:cubicBezTo>
                  <a:pt x="3328060" y="2327987"/>
                  <a:pt x="3127646" y="2702945"/>
                  <a:pt x="2817916" y="2974557"/>
                </a:cubicBezTo>
                <a:cubicBezTo>
                  <a:pt x="2640172" y="3134956"/>
                  <a:pt x="2520510" y="3349671"/>
                  <a:pt x="2477595" y="3585211"/>
                </a:cubicBezTo>
                <a:lnTo>
                  <a:pt x="1887503" y="3585211"/>
                </a:lnTo>
                <a:lnTo>
                  <a:pt x="1887503" y="2041313"/>
                </a:lnTo>
                <a:cubicBezTo>
                  <a:pt x="2112815" y="1961656"/>
                  <a:pt x="2263809" y="1749057"/>
                  <a:pt x="2264800" y="1510080"/>
                </a:cubicBezTo>
                <a:lnTo>
                  <a:pt x="1887503" y="1510080"/>
                </a:lnTo>
                <a:cubicBezTo>
                  <a:pt x="1887503" y="1614267"/>
                  <a:pt x="1803042" y="1698728"/>
                  <a:pt x="1698855" y="1698728"/>
                </a:cubicBezTo>
                <a:cubicBezTo>
                  <a:pt x="1594667" y="1698728"/>
                  <a:pt x="1510206" y="1614267"/>
                  <a:pt x="1510206" y="1510080"/>
                </a:cubicBezTo>
                <a:lnTo>
                  <a:pt x="1132910" y="1510080"/>
                </a:lnTo>
                <a:cubicBezTo>
                  <a:pt x="1133900" y="1749057"/>
                  <a:pt x="1284894" y="1961656"/>
                  <a:pt x="1510206" y="2041313"/>
                </a:cubicBezTo>
                <a:lnTo>
                  <a:pt x="1510206" y="3585211"/>
                </a:lnTo>
                <a:lnTo>
                  <a:pt x="920680" y="3585211"/>
                </a:lnTo>
                <a:cubicBezTo>
                  <a:pt x="864200" y="3336346"/>
                  <a:pt x="731916" y="3111127"/>
                  <a:pt x="542063" y="2940600"/>
                </a:cubicBezTo>
                <a:cubicBezTo>
                  <a:pt x="138283" y="2567625"/>
                  <a:pt x="-58348" y="2021242"/>
                  <a:pt x="15168" y="1476500"/>
                </a:cubicBezTo>
                <a:cubicBezTo>
                  <a:pt x="129868" y="604933"/>
                  <a:pt x="886594" y="-24756"/>
                  <a:pt x="1746764" y="748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EE5DC-4FCC-6074-7120-F6B1D596A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EB2B-D397-3E6D-D3C0-12387A5D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C40EFA2-DF55-AE0A-6BC0-1DE8D64A0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AB9748-3C65-6BD7-C3A9-F2FBCFFBF946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61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DD78977-66E6-B3D4-BDF0-D3A74279CB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1438381"/>
            <a:ext cx="4951446" cy="4303007"/>
          </a:xfrm>
          <a:custGeom>
            <a:avLst/>
            <a:gdLst>
              <a:gd name="connsiteX0" fmla="*/ 2475723 w 4951446"/>
              <a:gd name="connsiteY0" fmla="*/ 0 h 4303007"/>
              <a:gd name="connsiteX1" fmla="*/ 3119750 w 4951446"/>
              <a:gd name="connsiteY1" fmla="*/ 527148 h 4303007"/>
              <a:gd name="connsiteX2" fmla="*/ 3402838 w 4951446"/>
              <a:gd name="connsiteY2" fmla="*/ 2139599 h 4303007"/>
              <a:gd name="connsiteX3" fmla="*/ 4705046 w 4951446"/>
              <a:gd name="connsiteY3" fmla="*/ 3115180 h 4303007"/>
              <a:gd name="connsiteX4" fmla="*/ 4881976 w 4951446"/>
              <a:gd name="connsiteY4" fmla="*/ 3933331 h 4303007"/>
              <a:gd name="connsiteX5" fmla="*/ 4129432 w 4951446"/>
              <a:gd name="connsiteY5" fmla="*/ 4281583 h 4303007"/>
              <a:gd name="connsiteX6" fmla="*/ 2475723 w 4951446"/>
              <a:gd name="connsiteY6" fmla="*/ 3518292 h 4303007"/>
              <a:gd name="connsiteX7" fmla="*/ 822015 w 4951446"/>
              <a:gd name="connsiteY7" fmla="*/ 4281583 h 4303007"/>
              <a:gd name="connsiteX8" fmla="*/ 69471 w 4951446"/>
              <a:gd name="connsiteY8" fmla="*/ 3933331 h 4303007"/>
              <a:gd name="connsiteX9" fmla="*/ 246401 w 4951446"/>
              <a:gd name="connsiteY9" fmla="*/ 3115180 h 4303007"/>
              <a:gd name="connsiteX10" fmla="*/ 1548608 w 4951446"/>
              <a:gd name="connsiteY10" fmla="*/ 2139599 h 4303007"/>
              <a:gd name="connsiteX11" fmla="*/ 1831697 w 4951446"/>
              <a:gd name="connsiteY11" fmla="*/ 527148 h 4303007"/>
              <a:gd name="connsiteX12" fmla="*/ 2475723 w 4951446"/>
              <a:gd name="connsiteY12" fmla="*/ 0 h 430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1446" h="4303007">
                <a:moveTo>
                  <a:pt x="2475723" y="0"/>
                </a:moveTo>
                <a:cubicBezTo>
                  <a:pt x="2789480" y="0"/>
                  <a:pt x="3056055" y="217061"/>
                  <a:pt x="3119750" y="527148"/>
                </a:cubicBezTo>
                <a:cubicBezTo>
                  <a:pt x="3199958" y="899252"/>
                  <a:pt x="3334425" y="1574287"/>
                  <a:pt x="3402838" y="2139599"/>
                </a:cubicBezTo>
                <a:cubicBezTo>
                  <a:pt x="3874652" y="2454456"/>
                  <a:pt x="4410162" y="2876651"/>
                  <a:pt x="4705046" y="3115180"/>
                </a:cubicBezTo>
                <a:cubicBezTo>
                  <a:pt x="4945671" y="3308387"/>
                  <a:pt x="5021161" y="3654253"/>
                  <a:pt x="4881976" y="3933331"/>
                </a:cubicBezTo>
                <a:cubicBezTo>
                  <a:pt x="4742791" y="4217180"/>
                  <a:pt x="4433753" y="4360297"/>
                  <a:pt x="4129432" y="4281583"/>
                </a:cubicBezTo>
                <a:cubicBezTo>
                  <a:pt x="3815676" y="4200483"/>
                  <a:pt x="2947538" y="3673336"/>
                  <a:pt x="2475723" y="3518292"/>
                </a:cubicBezTo>
                <a:cubicBezTo>
                  <a:pt x="2003909" y="3673336"/>
                  <a:pt x="1135771" y="4200483"/>
                  <a:pt x="822015" y="4281583"/>
                </a:cubicBezTo>
                <a:cubicBezTo>
                  <a:pt x="517694" y="4360297"/>
                  <a:pt x="208656" y="4217180"/>
                  <a:pt x="69471" y="3933331"/>
                </a:cubicBezTo>
                <a:cubicBezTo>
                  <a:pt x="-69714" y="3654253"/>
                  <a:pt x="5776" y="3308387"/>
                  <a:pt x="246401" y="3115180"/>
                </a:cubicBezTo>
                <a:cubicBezTo>
                  <a:pt x="541285" y="2876651"/>
                  <a:pt x="1076794" y="2454456"/>
                  <a:pt x="1548608" y="2139599"/>
                </a:cubicBezTo>
                <a:cubicBezTo>
                  <a:pt x="1617021" y="1574287"/>
                  <a:pt x="1751489" y="899252"/>
                  <a:pt x="1831697" y="527148"/>
                </a:cubicBezTo>
                <a:cubicBezTo>
                  <a:pt x="1895392" y="217061"/>
                  <a:pt x="2161967" y="0"/>
                  <a:pt x="2475723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E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EE5DC-4FCC-6074-7120-F6B1D596A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EB2B-D397-3E6D-D3C0-12387A5D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C40EFA2-DF55-AE0A-6BC0-1DE8D64A0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AB9748-3C65-6BD7-C3A9-F2FBCFFBF946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880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C8D4E9-9E63-30C6-9B77-B1795CEECD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9655" y="1500166"/>
            <a:ext cx="4513239" cy="4164462"/>
          </a:xfrm>
          <a:custGeom>
            <a:avLst/>
            <a:gdLst>
              <a:gd name="connsiteX0" fmla="*/ 274657 w 4681650"/>
              <a:gd name="connsiteY0" fmla="*/ 3511238 h 4291523"/>
              <a:gd name="connsiteX1" fmla="*/ 895756 w 4681650"/>
              <a:gd name="connsiteY1" fmla="*/ 3511238 h 4291523"/>
              <a:gd name="connsiteX2" fmla="*/ 1074726 w 4681650"/>
              <a:gd name="connsiteY2" fmla="*/ 3690208 h 4291523"/>
              <a:gd name="connsiteX3" fmla="*/ 1445070 w 4681650"/>
              <a:gd name="connsiteY3" fmla="*/ 3511238 h 4291523"/>
              <a:gd name="connsiteX4" fmla="*/ 2066169 w 4681650"/>
              <a:gd name="connsiteY4" fmla="*/ 3511238 h 4291523"/>
              <a:gd name="connsiteX5" fmla="*/ 2245139 w 4681650"/>
              <a:gd name="connsiteY5" fmla="*/ 3690208 h 4291523"/>
              <a:gd name="connsiteX6" fmla="*/ 2615482 w 4681650"/>
              <a:gd name="connsiteY6" fmla="*/ 3511238 h 4291523"/>
              <a:gd name="connsiteX7" fmla="*/ 3236581 w 4681650"/>
              <a:gd name="connsiteY7" fmla="*/ 3511238 h 4291523"/>
              <a:gd name="connsiteX8" fmla="*/ 3415551 w 4681650"/>
              <a:gd name="connsiteY8" fmla="*/ 3690208 h 4291523"/>
              <a:gd name="connsiteX9" fmla="*/ 3785895 w 4681650"/>
              <a:gd name="connsiteY9" fmla="*/ 3511238 h 4291523"/>
              <a:gd name="connsiteX10" fmla="*/ 4406993 w 4681650"/>
              <a:gd name="connsiteY10" fmla="*/ 3511238 h 4291523"/>
              <a:gd name="connsiteX11" fmla="*/ 4681650 w 4681650"/>
              <a:gd name="connsiteY11" fmla="*/ 3706306 h 4291523"/>
              <a:gd name="connsiteX12" fmla="*/ 4681650 w 4681650"/>
              <a:gd name="connsiteY12" fmla="*/ 4291513 h 4291523"/>
              <a:gd name="connsiteX13" fmla="*/ 4096444 w 4681650"/>
              <a:gd name="connsiteY13" fmla="*/ 4063282 h 4291523"/>
              <a:gd name="connsiteX14" fmla="*/ 2926031 w 4681650"/>
              <a:gd name="connsiteY14" fmla="*/ 4063282 h 4291523"/>
              <a:gd name="connsiteX15" fmla="*/ 1755619 w 4681650"/>
              <a:gd name="connsiteY15" fmla="*/ 4063282 h 4291523"/>
              <a:gd name="connsiteX16" fmla="*/ 585206 w 4681650"/>
              <a:gd name="connsiteY16" fmla="*/ 4063282 h 4291523"/>
              <a:gd name="connsiteX17" fmla="*/ 0 w 4681650"/>
              <a:gd name="connsiteY17" fmla="*/ 4291513 h 4291523"/>
              <a:gd name="connsiteX18" fmla="*/ 0 w 4681650"/>
              <a:gd name="connsiteY18" fmla="*/ 3706306 h 4291523"/>
              <a:gd name="connsiteX19" fmla="*/ 274657 w 4681650"/>
              <a:gd name="connsiteY19" fmla="*/ 3511238 h 4291523"/>
              <a:gd name="connsiteX20" fmla="*/ 274657 w 4681650"/>
              <a:gd name="connsiteY20" fmla="*/ 2340825 h 4291523"/>
              <a:gd name="connsiteX21" fmla="*/ 895756 w 4681650"/>
              <a:gd name="connsiteY21" fmla="*/ 2340825 h 4291523"/>
              <a:gd name="connsiteX22" fmla="*/ 1266099 w 4681650"/>
              <a:gd name="connsiteY22" fmla="*/ 2519796 h 4291523"/>
              <a:gd name="connsiteX23" fmla="*/ 1445070 w 4681650"/>
              <a:gd name="connsiteY23" fmla="*/ 2340825 h 4291523"/>
              <a:gd name="connsiteX24" fmla="*/ 2066169 w 4681650"/>
              <a:gd name="connsiteY24" fmla="*/ 2340825 h 4291523"/>
              <a:gd name="connsiteX25" fmla="*/ 2436512 w 4681650"/>
              <a:gd name="connsiteY25" fmla="*/ 2519796 h 4291523"/>
              <a:gd name="connsiteX26" fmla="*/ 2615482 w 4681650"/>
              <a:gd name="connsiteY26" fmla="*/ 2340825 h 4291523"/>
              <a:gd name="connsiteX27" fmla="*/ 3236580 w 4681650"/>
              <a:gd name="connsiteY27" fmla="*/ 2340825 h 4291523"/>
              <a:gd name="connsiteX28" fmla="*/ 3606924 w 4681650"/>
              <a:gd name="connsiteY28" fmla="*/ 2519796 h 4291523"/>
              <a:gd name="connsiteX29" fmla="*/ 3785895 w 4681650"/>
              <a:gd name="connsiteY29" fmla="*/ 2340825 h 4291523"/>
              <a:gd name="connsiteX30" fmla="*/ 4406993 w 4681650"/>
              <a:gd name="connsiteY30" fmla="*/ 2340825 h 4291523"/>
              <a:gd name="connsiteX31" fmla="*/ 4681650 w 4681650"/>
              <a:gd name="connsiteY31" fmla="*/ 2535894 h 4291523"/>
              <a:gd name="connsiteX32" fmla="*/ 4681650 w 4681650"/>
              <a:gd name="connsiteY32" fmla="*/ 3121100 h 4291523"/>
              <a:gd name="connsiteX33" fmla="*/ 4096444 w 4681650"/>
              <a:gd name="connsiteY33" fmla="*/ 2892870 h 4291523"/>
              <a:gd name="connsiteX34" fmla="*/ 2926031 w 4681650"/>
              <a:gd name="connsiteY34" fmla="*/ 2892870 h 4291523"/>
              <a:gd name="connsiteX35" fmla="*/ 1755619 w 4681650"/>
              <a:gd name="connsiteY35" fmla="*/ 2892870 h 4291523"/>
              <a:gd name="connsiteX36" fmla="*/ 585206 w 4681650"/>
              <a:gd name="connsiteY36" fmla="*/ 2892870 h 4291523"/>
              <a:gd name="connsiteX37" fmla="*/ 0 w 4681650"/>
              <a:gd name="connsiteY37" fmla="*/ 3121100 h 4291523"/>
              <a:gd name="connsiteX38" fmla="*/ 0 w 4681650"/>
              <a:gd name="connsiteY38" fmla="*/ 2535894 h 4291523"/>
              <a:gd name="connsiteX39" fmla="*/ 274657 w 4681650"/>
              <a:gd name="connsiteY39" fmla="*/ 2340825 h 4291523"/>
              <a:gd name="connsiteX40" fmla="*/ 274657 w 4681650"/>
              <a:gd name="connsiteY40" fmla="*/ 1170413 h 4291523"/>
              <a:gd name="connsiteX41" fmla="*/ 895756 w 4681650"/>
              <a:gd name="connsiteY41" fmla="*/ 1170413 h 4291523"/>
              <a:gd name="connsiteX42" fmla="*/ 1074726 w 4681650"/>
              <a:gd name="connsiteY42" fmla="*/ 1349383 h 4291523"/>
              <a:gd name="connsiteX43" fmla="*/ 1445070 w 4681650"/>
              <a:gd name="connsiteY43" fmla="*/ 1170413 h 4291523"/>
              <a:gd name="connsiteX44" fmla="*/ 2066169 w 4681650"/>
              <a:gd name="connsiteY44" fmla="*/ 1170413 h 4291523"/>
              <a:gd name="connsiteX45" fmla="*/ 2245139 w 4681650"/>
              <a:gd name="connsiteY45" fmla="*/ 1349383 h 4291523"/>
              <a:gd name="connsiteX46" fmla="*/ 2615482 w 4681650"/>
              <a:gd name="connsiteY46" fmla="*/ 1170413 h 4291523"/>
              <a:gd name="connsiteX47" fmla="*/ 3236581 w 4681650"/>
              <a:gd name="connsiteY47" fmla="*/ 1170413 h 4291523"/>
              <a:gd name="connsiteX48" fmla="*/ 3415551 w 4681650"/>
              <a:gd name="connsiteY48" fmla="*/ 1349383 h 4291523"/>
              <a:gd name="connsiteX49" fmla="*/ 3785895 w 4681650"/>
              <a:gd name="connsiteY49" fmla="*/ 1170413 h 4291523"/>
              <a:gd name="connsiteX50" fmla="*/ 4406993 w 4681650"/>
              <a:gd name="connsiteY50" fmla="*/ 1170413 h 4291523"/>
              <a:gd name="connsiteX51" fmla="*/ 4681650 w 4681650"/>
              <a:gd name="connsiteY51" fmla="*/ 1365481 h 4291523"/>
              <a:gd name="connsiteX52" fmla="*/ 4681650 w 4681650"/>
              <a:gd name="connsiteY52" fmla="*/ 1950688 h 4291523"/>
              <a:gd name="connsiteX53" fmla="*/ 4096444 w 4681650"/>
              <a:gd name="connsiteY53" fmla="*/ 1722457 h 4291523"/>
              <a:gd name="connsiteX54" fmla="*/ 2926031 w 4681650"/>
              <a:gd name="connsiteY54" fmla="*/ 1722457 h 4291523"/>
              <a:gd name="connsiteX55" fmla="*/ 1755619 w 4681650"/>
              <a:gd name="connsiteY55" fmla="*/ 1722457 h 4291523"/>
              <a:gd name="connsiteX56" fmla="*/ 585206 w 4681650"/>
              <a:gd name="connsiteY56" fmla="*/ 1722457 h 4291523"/>
              <a:gd name="connsiteX57" fmla="*/ 0 w 4681650"/>
              <a:gd name="connsiteY57" fmla="*/ 1950688 h 4291523"/>
              <a:gd name="connsiteX58" fmla="*/ 0 w 4681650"/>
              <a:gd name="connsiteY58" fmla="*/ 1365481 h 4291523"/>
              <a:gd name="connsiteX59" fmla="*/ 274657 w 4681650"/>
              <a:gd name="connsiteY59" fmla="*/ 1170413 h 4291523"/>
              <a:gd name="connsiteX60" fmla="*/ 274657 w 4681650"/>
              <a:gd name="connsiteY60" fmla="*/ 0 h 4291523"/>
              <a:gd name="connsiteX61" fmla="*/ 895756 w 4681650"/>
              <a:gd name="connsiteY61" fmla="*/ 0 h 4291523"/>
              <a:gd name="connsiteX62" fmla="*/ 1074726 w 4681650"/>
              <a:gd name="connsiteY62" fmla="*/ 178970 h 4291523"/>
              <a:gd name="connsiteX63" fmla="*/ 1445070 w 4681650"/>
              <a:gd name="connsiteY63" fmla="*/ 0 h 4291523"/>
              <a:gd name="connsiteX64" fmla="*/ 2066169 w 4681650"/>
              <a:gd name="connsiteY64" fmla="*/ 0 h 4291523"/>
              <a:gd name="connsiteX65" fmla="*/ 2245139 w 4681650"/>
              <a:gd name="connsiteY65" fmla="*/ 178970 h 4291523"/>
              <a:gd name="connsiteX66" fmla="*/ 2615482 w 4681650"/>
              <a:gd name="connsiteY66" fmla="*/ 0 h 4291523"/>
              <a:gd name="connsiteX67" fmla="*/ 3236581 w 4681650"/>
              <a:gd name="connsiteY67" fmla="*/ 0 h 4291523"/>
              <a:gd name="connsiteX68" fmla="*/ 3415551 w 4681650"/>
              <a:gd name="connsiteY68" fmla="*/ 178970 h 4291523"/>
              <a:gd name="connsiteX69" fmla="*/ 3785895 w 4681650"/>
              <a:gd name="connsiteY69" fmla="*/ 0 h 4291523"/>
              <a:gd name="connsiteX70" fmla="*/ 4406993 w 4681650"/>
              <a:gd name="connsiteY70" fmla="*/ 0 h 4291523"/>
              <a:gd name="connsiteX71" fmla="*/ 4681650 w 4681650"/>
              <a:gd name="connsiteY71" fmla="*/ 195069 h 4291523"/>
              <a:gd name="connsiteX72" fmla="*/ 4681650 w 4681650"/>
              <a:gd name="connsiteY72" fmla="*/ 780275 h 4291523"/>
              <a:gd name="connsiteX73" fmla="*/ 4096444 w 4681650"/>
              <a:gd name="connsiteY73" fmla="*/ 552045 h 4291523"/>
              <a:gd name="connsiteX74" fmla="*/ 2926031 w 4681650"/>
              <a:gd name="connsiteY74" fmla="*/ 552045 h 4291523"/>
              <a:gd name="connsiteX75" fmla="*/ 1755619 w 4681650"/>
              <a:gd name="connsiteY75" fmla="*/ 552045 h 4291523"/>
              <a:gd name="connsiteX76" fmla="*/ 585206 w 4681650"/>
              <a:gd name="connsiteY76" fmla="*/ 552045 h 4291523"/>
              <a:gd name="connsiteX77" fmla="*/ 0 w 4681650"/>
              <a:gd name="connsiteY77" fmla="*/ 780275 h 4291523"/>
              <a:gd name="connsiteX78" fmla="*/ 0 w 4681650"/>
              <a:gd name="connsiteY78" fmla="*/ 195069 h 4291523"/>
              <a:gd name="connsiteX79" fmla="*/ 274657 w 4681650"/>
              <a:gd name="connsiteY79" fmla="*/ 0 h 429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681650" h="4291523">
                <a:moveTo>
                  <a:pt x="274657" y="3511238"/>
                </a:moveTo>
                <a:lnTo>
                  <a:pt x="895756" y="3511238"/>
                </a:lnTo>
                <a:cubicBezTo>
                  <a:pt x="924967" y="3595085"/>
                  <a:pt x="990878" y="3660997"/>
                  <a:pt x="1074726" y="3690208"/>
                </a:cubicBezTo>
                <a:cubicBezTo>
                  <a:pt x="1226415" y="3743055"/>
                  <a:pt x="1392224" y="3662927"/>
                  <a:pt x="1445070" y="3511238"/>
                </a:cubicBezTo>
                <a:lnTo>
                  <a:pt x="2066169" y="3511238"/>
                </a:lnTo>
                <a:cubicBezTo>
                  <a:pt x="2095379" y="3595085"/>
                  <a:pt x="2161291" y="3660997"/>
                  <a:pt x="2245139" y="3690208"/>
                </a:cubicBezTo>
                <a:cubicBezTo>
                  <a:pt x="2396828" y="3743055"/>
                  <a:pt x="2562636" y="3662927"/>
                  <a:pt x="2615482" y="3511238"/>
                </a:cubicBezTo>
                <a:lnTo>
                  <a:pt x="3236581" y="3511238"/>
                </a:lnTo>
                <a:cubicBezTo>
                  <a:pt x="3265792" y="3595085"/>
                  <a:pt x="3331703" y="3660997"/>
                  <a:pt x="3415551" y="3690208"/>
                </a:cubicBezTo>
                <a:cubicBezTo>
                  <a:pt x="3567240" y="3743055"/>
                  <a:pt x="3733049" y="3662927"/>
                  <a:pt x="3785895" y="3511238"/>
                </a:cubicBezTo>
                <a:lnTo>
                  <a:pt x="4406993" y="3511238"/>
                </a:lnTo>
                <a:cubicBezTo>
                  <a:pt x="4448178" y="3627728"/>
                  <a:pt x="4558096" y="3705794"/>
                  <a:pt x="4681650" y="3706306"/>
                </a:cubicBezTo>
                <a:lnTo>
                  <a:pt x="4681650" y="4291513"/>
                </a:lnTo>
                <a:cubicBezTo>
                  <a:pt x="4464995" y="4290817"/>
                  <a:pt x="4256366" y="4209451"/>
                  <a:pt x="4096444" y="4063282"/>
                </a:cubicBezTo>
                <a:cubicBezTo>
                  <a:pt x="3765652" y="4367604"/>
                  <a:pt x="3256824" y="4367604"/>
                  <a:pt x="2926031" y="4063282"/>
                </a:cubicBezTo>
                <a:cubicBezTo>
                  <a:pt x="2595239" y="4367604"/>
                  <a:pt x="2086411" y="4367604"/>
                  <a:pt x="1755619" y="4063282"/>
                </a:cubicBezTo>
                <a:cubicBezTo>
                  <a:pt x="1424827" y="4367604"/>
                  <a:pt x="915999" y="4367604"/>
                  <a:pt x="585206" y="4063282"/>
                </a:cubicBezTo>
                <a:cubicBezTo>
                  <a:pt x="425286" y="4209451"/>
                  <a:pt x="216656" y="4290817"/>
                  <a:pt x="0" y="4291513"/>
                </a:cubicBezTo>
                <a:lnTo>
                  <a:pt x="0" y="3706306"/>
                </a:lnTo>
                <a:cubicBezTo>
                  <a:pt x="123555" y="3705794"/>
                  <a:pt x="233473" y="3627728"/>
                  <a:pt x="274657" y="3511238"/>
                </a:cubicBezTo>
                <a:close/>
                <a:moveTo>
                  <a:pt x="274657" y="2340825"/>
                </a:moveTo>
                <a:lnTo>
                  <a:pt x="895756" y="2340825"/>
                </a:lnTo>
                <a:cubicBezTo>
                  <a:pt x="948602" y="2492514"/>
                  <a:pt x="1114410" y="2572642"/>
                  <a:pt x="1266099" y="2519796"/>
                </a:cubicBezTo>
                <a:cubicBezTo>
                  <a:pt x="1349947" y="2490585"/>
                  <a:pt x="1415859" y="2424673"/>
                  <a:pt x="1445070" y="2340825"/>
                </a:cubicBezTo>
                <a:lnTo>
                  <a:pt x="2066169" y="2340825"/>
                </a:lnTo>
                <a:cubicBezTo>
                  <a:pt x="2119014" y="2492514"/>
                  <a:pt x="2284823" y="2572642"/>
                  <a:pt x="2436512" y="2519796"/>
                </a:cubicBezTo>
                <a:cubicBezTo>
                  <a:pt x="2520359" y="2490585"/>
                  <a:pt x="2586271" y="2424673"/>
                  <a:pt x="2615482" y="2340825"/>
                </a:cubicBezTo>
                <a:lnTo>
                  <a:pt x="3236580" y="2340825"/>
                </a:lnTo>
                <a:cubicBezTo>
                  <a:pt x="3289427" y="2492514"/>
                  <a:pt x="3455235" y="2572642"/>
                  <a:pt x="3606924" y="2519796"/>
                </a:cubicBezTo>
                <a:cubicBezTo>
                  <a:pt x="3690772" y="2490585"/>
                  <a:pt x="3756683" y="2424673"/>
                  <a:pt x="3785895" y="2340825"/>
                </a:cubicBezTo>
                <a:lnTo>
                  <a:pt x="4406993" y="2340825"/>
                </a:lnTo>
                <a:cubicBezTo>
                  <a:pt x="4448177" y="2457315"/>
                  <a:pt x="4558096" y="2535382"/>
                  <a:pt x="4681650" y="2535894"/>
                </a:cubicBezTo>
                <a:lnTo>
                  <a:pt x="4681650" y="3121100"/>
                </a:lnTo>
                <a:cubicBezTo>
                  <a:pt x="4464995" y="3120404"/>
                  <a:pt x="4256366" y="3039039"/>
                  <a:pt x="4096444" y="2892870"/>
                </a:cubicBezTo>
                <a:cubicBezTo>
                  <a:pt x="3765652" y="3197191"/>
                  <a:pt x="3256824" y="3197191"/>
                  <a:pt x="2926031" y="2892870"/>
                </a:cubicBezTo>
                <a:cubicBezTo>
                  <a:pt x="2595239" y="3197191"/>
                  <a:pt x="2086411" y="3197191"/>
                  <a:pt x="1755619" y="2892870"/>
                </a:cubicBezTo>
                <a:cubicBezTo>
                  <a:pt x="1424827" y="3197191"/>
                  <a:pt x="915999" y="3197191"/>
                  <a:pt x="585206" y="2892870"/>
                </a:cubicBezTo>
                <a:cubicBezTo>
                  <a:pt x="425286" y="3039039"/>
                  <a:pt x="216656" y="3120404"/>
                  <a:pt x="0" y="3121100"/>
                </a:cubicBezTo>
                <a:lnTo>
                  <a:pt x="0" y="2535894"/>
                </a:lnTo>
                <a:cubicBezTo>
                  <a:pt x="123555" y="2535382"/>
                  <a:pt x="233473" y="2457315"/>
                  <a:pt x="274657" y="2340825"/>
                </a:cubicBezTo>
                <a:close/>
                <a:moveTo>
                  <a:pt x="274657" y="1170413"/>
                </a:moveTo>
                <a:lnTo>
                  <a:pt x="895756" y="1170413"/>
                </a:lnTo>
                <a:cubicBezTo>
                  <a:pt x="924967" y="1254261"/>
                  <a:pt x="990878" y="1320172"/>
                  <a:pt x="1074726" y="1349383"/>
                </a:cubicBezTo>
                <a:cubicBezTo>
                  <a:pt x="1226415" y="1402230"/>
                  <a:pt x="1392224" y="1322102"/>
                  <a:pt x="1445070" y="1170413"/>
                </a:cubicBezTo>
                <a:lnTo>
                  <a:pt x="2066169" y="1170413"/>
                </a:lnTo>
                <a:cubicBezTo>
                  <a:pt x="2095379" y="1254261"/>
                  <a:pt x="2161291" y="1320172"/>
                  <a:pt x="2245139" y="1349383"/>
                </a:cubicBezTo>
                <a:cubicBezTo>
                  <a:pt x="2396828" y="1402230"/>
                  <a:pt x="2562636" y="1322102"/>
                  <a:pt x="2615482" y="1170413"/>
                </a:cubicBezTo>
                <a:lnTo>
                  <a:pt x="3236581" y="1170413"/>
                </a:lnTo>
                <a:cubicBezTo>
                  <a:pt x="3265792" y="1254261"/>
                  <a:pt x="3331703" y="1320172"/>
                  <a:pt x="3415551" y="1349383"/>
                </a:cubicBezTo>
                <a:cubicBezTo>
                  <a:pt x="3567240" y="1402230"/>
                  <a:pt x="3733049" y="1322102"/>
                  <a:pt x="3785895" y="1170413"/>
                </a:cubicBezTo>
                <a:lnTo>
                  <a:pt x="4406993" y="1170413"/>
                </a:lnTo>
                <a:cubicBezTo>
                  <a:pt x="4448178" y="1286903"/>
                  <a:pt x="4558096" y="1364970"/>
                  <a:pt x="4681650" y="1365481"/>
                </a:cubicBezTo>
                <a:lnTo>
                  <a:pt x="4681650" y="1950688"/>
                </a:lnTo>
                <a:cubicBezTo>
                  <a:pt x="4464995" y="1949992"/>
                  <a:pt x="4256366" y="1868625"/>
                  <a:pt x="4096444" y="1722457"/>
                </a:cubicBezTo>
                <a:cubicBezTo>
                  <a:pt x="3765652" y="2026779"/>
                  <a:pt x="3256824" y="2026779"/>
                  <a:pt x="2926031" y="1722457"/>
                </a:cubicBezTo>
                <a:cubicBezTo>
                  <a:pt x="2595239" y="2026779"/>
                  <a:pt x="2086411" y="2026779"/>
                  <a:pt x="1755619" y="1722457"/>
                </a:cubicBezTo>
                <a:cubicBezTo>
                  <a:pt x="1424827" y="2026779"/>
                  <a:pt x="915999" y="2026779"/>
                  <a:pt x="585206" y="1722457"/>
                </a:cubicBezTo>
                <a:cubicBezTo>
                  <a:pt x="425286" y="1868625"/>
                  <a:pt x="216656" y="1949992"/>
                  <a:pt x="0" y="1950688"/>
                </a:cubicBezTo>
                <a:lnTo>
                  <a:pt x="0" y="1365481"/>
                </a:lnTo>
                <a:cubicBezTo>
                  <a:pt x="123555" y="1364970"/>
                  <a:pt x="233473" y="1286903"/>
                  <a:pt x="274657" y="1170413"/>
                </a:cubicBezTo>
                <a:close/>
                <a:moveTo>
                  <a:pt x="274657" y="0"/>
                </a:moveTo>
                <a:lnTo>
                  <a:pt x="895756" y="0"/>
                </a:lnTo>
                <a:cubicBezTo>
                  <a:pt x="924967" y="83848"/>
                  <a:pt x="990878" y="149760"/>
                  <a:pt x="1074726" y="178970"/>
                </a:cubicBezTo>
                <a:cubicBezTo>
                  <a:pt x="1226415" y="231817"/>
                  <a:pt x="1392224" y="151689"/>
                  <a:pt x="1445070" y="0"/>
                </a:cubicBezTo>
                <a:lnTo>
                  <a:pt x="2066169" y="0"/>
                </a:lnTo>
                <a:cubicBezTo>
                  <a:pt x="2095379" y="83848"/>
                  <a:pt x="2161291" y="149760"/>
                  <a:pt x="2245139" y="178970"/>
                </a:cubicBezTo>
                <a:cubicBezTo>
                  <a:pt x="2396828" y="231817"/>
                  <a:pt x="2562636" y="151689"/>
                  <a:pt x="2615482" y="0"/>
                </a:cubicBezTo>
                <a:lnTo>
                  <a:pt x="3236581" y="0"/>
                </a:lnTo>
                <a:cubicBezTo>
                  <a:pt x="3265792" y="83848"/>
                  <a:pt x="3331703" y="149760"/>
                  <a:pt x="3415551" y="178970"/>
                </a:cubicBezTo>
                <a:cubicBezTo>
                  <a:pt x="3567240" y="231817"/>
                  <a:pt x="3733049" y="151689"/>
                  <a:pt x="3785895" y="0"/>
                </a:cubicBezTo>
                <a:lnTo>
                  <a:pt x="4406993" y="0"/>
                </a:lnTo>
                <a:cubicBezTo>
                  <a:pt x="4448178" y="116490"/>
                  <a:pt x="4558096" y="194556"/>
                  <a:pt x="4681650" y="195069"/>
                </a:cubicBezTo>
                <a:lnTo>
                  <a:pt x="4681650" y="780275"/>
                </a:lnTo>
                <a:cubicBezTo>
                  <a:pt x="4464995" y="779579"/>
                  <a:pt x="4256366" y="698213"/>
                  <a:pt x="4096444" y="552045"/>
                </a:cubicBezTo>
                <a:cubicBezTo>
                  <a:pt x="3765652" y="856366"/>
                  <a:pt x="3256824" y="856366"/>
                  <a:pt x="2926031" y="552045"/>
                </a:cubicBezTo>
                <a:cubicBezTo>
                  <a:pt x="2595239" y="856366"/>
                  <a:pt x="2086411" y="856366"/>
                  <a:pt x="1755619" y="552045"/>
                </a:cubicBezTo>
                <a:cubicBezTo>
                  <a:pt x="1424827" y="856366"/>
                  <a:pt x="915999" y="856366"/>
                  <a:pt x="585206" y="552045"/>
                </a:cubicBezTo>
                <a:cubicBezTo>
                  <a:pt x="425286" y="698213"/>
                  <a:pt x="216656" y="779579"/>
                  <a:pt x="0" y="780275"/>
                </a:cubicBezTo>
                <a:lnTo>
                  <a:pt x="0" y="195069"/>
                </a:lnTo>
                <a:cubicBezTo>
                  <a:pt x="123555" y="194556"/>
                  <a:pt x="233473" y="116490"/>
                  <a:pt x="2746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E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EE5DC-4FCC-6074-7120-F6B1D596A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EB2B-D397-3E6D-D3C0-12387A5D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C40EFA2-DF55-AE0A-6BC0-1DE8D64A0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AB9748-3C65-6BD7-C3A9-F2FBCFFBF946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07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E5DC-4FCC-6074-7120-F6B1D596A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EB2B-D397-3E6D-D3C0-12387A5D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C40EFA2-DF55-AE0A-6BC0-1DE8D64A0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AB9748-3C65-6BD7-C3A9-F2FBCFFBF946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8">
            <a:extLst>
              <a:ext uri="{FF2B5EF4-FFF2-40B4-BE49-F238E27FC236}">
                <a16:creationId xmlns:a16="http://schemas.microsoft.com/office/drawing/2014/main" id="{2A9600F7-C5ED-1F84-9997-5E42D81369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6017" y="1358194"/>
            <a:ext cx="4472010" cy="4472917"/>
          </a:xfrm>
          <a:custGeom>
            <a:avLst/>
            <a:gdLst>
              <a:gd name="connsiteX0" fmla="*/ 4472010 w 4472010"/>
              <a:gd name="connsiteY0" fmla="*/ 0 h 4472917"/>
              <a:gd name="connsiteX1" fmla="*/ 4463450 w 4472010"/>
              <a:gd name="connsiteY1" fmla="*/ 220762 h 4472917"/>
              <a:gd name="connsiteX2" fmla="*/ 3434497 w 4472010"/>
              <a:gd name="connsiteY2" fmla="*/ 3884492 h 4472917"/>
              <a:gd name="connsiteX3" fmla="*/ 739606 w 4472010"/>
              <a:gd name="connsiteY3" fmla="*/ 4020602 h 4472917"/>
              <a:gd name="connsiteX4" fmla="*/ 452454 w 4472010"/>
              <a:gd name="connsiteY4" fmla="*/ 3733735 h 4472917"/>
              <a:gd name="connsiteX5" fmla="*/ 587803 w 4472010"/>
              <a:gd name="connsiteY5" fmla="*/ 1038940 h 4472917"/>
              <a:gd name="connsiteX6" fmla="*/ 4251439 w 4472010"/>
              <a:gd name="connsiteY6" fmla="*/ 9702 h 447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2010" h="4472917">
                <a:moveTo>
                  <a:pt x="4472010" y="0"/>
                </a:moveTo>
                <a:lnTo>
                  <a:pt x="4463450" y="220762"/>
                </a:lnTo>
                <a:cubicBezTo>
                  <a:pt x="4459170" y="332522"/>
                  <a:pt x="4345127" y="2973862"/>
                  <a:pt x="3434497" y="3884492"/>
                </a:cubicBezTo>
                <a:cubicBezTo>
                  <a:pt x="2703729" y="4613548"/>
                  <a:pt x="1540188" y="4672329"/>
                  <a:pt x="739606" y="4020602"/>
                </a:cubicBezTo>
                <a:lnTo>
                  <a:pt x="452454" y="3733735"/>
                </a:lnTo>
                <a:cubicBezTo>
                  <a:pt x="-199178" y="2933439"/>
                  <a:pt x="-140777" y="1769993"/>
                  <a:pt x="587803" y="1038940"/>
                </a:cubicBezTo>
                <a:cubicBezTo>
                  <a:pt x="1480646" y="146096"/>
                  <a:pt x="4138823" y="15028"/>
                  <a:pt x="4251439" y="9702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28180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20948E7-CE7B-344F-B087-A681706923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9239" y="1463095"/>
            <a:ext cx="4234071" cy="4234485"/>
          </a:xfrm>
          <a:custGeom>
            <a:avLst/>
            <a:gdLst>
              <a:gd name="connsiteX0" fmla="*/ 2116622 w 4234071"/>
              <a:gd name="connsiteY0" fmla="*/ 0 h 4234485"/>
              <a:gd name="connsiteX1" fmla="*/ 2442861 w 4234071"/>
              <a:gd name="connsiteY1" fmla="*/ 112881 h 4234485"/>
              <a:gd name="connsiteX2" fmla="*/ 3527841 w 4234071"/>
              <a:gd name="connsiteY2" fmla="*/ 962176 h 4234485"/>
              <a:gd name="connsiteX3" fmla="*/ 3527841 w 4234071"/>
              <a:gd name="connsiteY3" fmla="*/ 351048 h 4234485"/>
              <a:gd name="connsiteX4" fmla="*/ 3880956 w 4234071"/>
              <a:gd name="connsiteY4" fmla="*/ 351048 h 4234485"/>
              <a:gd name="connsiteX5" fmla="*/ 3880956 w 4234071"/>
              <a:gd name="connsiteY5" fmla="*/ 1233421 h 4234485"/>
              <a:gd name="connsiteX6" fmla="*/ 3874340 w 4234071"/>
              <a:gd name="connsiteY6" fmla="*/ 1233421 h 4234485"/>
              <a:gd name="connsiteX7" fmla="*/ 4030637 w 4234071"/>
              <a:gd name="connsiteY7" fmla="*/ 1355812 h 4234485"/>
              <a:gd name="connsiteX8" fmla="*/ 4234071 w 4234071"/>
              <a:gd name="connsiteY8" fmla="*/ 1772604 h 4234485"/>
              <a:gd name="connsiteX9" fmla="*/ 4234071 w 4234071"/>
              <a:gd name="connsiteY9" fmla="*/ 4234485 h 4234485"/>
              <a:gd name="connsiteX10" fmla="*/ 0 w 4234071"/>
              <a:gd name="connsiteY10" fmla="*/ 4234485 h 4234485"/>
              <a:gd name="connsiteX11" fmla="*/ 0 w 4234071"/>
              <a:gd name="connsiteY11" fmla="*/ 1772604 h 4234485"/>
              <a:gd name="connsiteX12" fmla="*/ 202607 w 4234071"/>
              <a:gd name="connsiteY12" fmla="*/ 1354986 h 4234485"/>
              <a:gd name="connsiteX13" fmla="*/ 1790384 w 4234071"/>
              <a:gd name="connsiteY13" fmla="*/ 112881 h 4234485"/>
              <a:gd name="connsiteX14" fmla="*/ 2116622 w 4234071"/>
              <a:gd name="connsiteY14" fmla="*/ 0 h 423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4071" h="4234485">
                <a:moveTo>
                  <a:pt x="2116622" y="0"/>
                </a:moveTo>
                <a:cubicBezTo>
                  <a:pt x="2231777" y="0"/>
                  <a:pt x="2346933" y="37627"/>
                  <a:pt x="2442861" y="112881"/>
                </a:cubicBezTo>
                <a:lnTo>
                  <a:pt x="3527841" y="962176"/>
                </a:lnTo>
                <a:lnTo>
                  <a:pt x="3527841" y="351048"/>
                </a:lnTo>
                <a:lnTo>
                  <a:pt x="3880956" y="351048"/>
                </a:lnTo>
                <a:lnTo>
                  <a:pt x="3880956" y="1233421"/>
                </a:lnTo>
                <a:lnTo>
                  <a:pt x="3874340" y="1233421"/>
                </a:lnTo>
                <a:lnTo>
                  <a:pt x="4030637" y="1355812"/>
                </a:lnTo>
                <a:cubicBezTo>
                  <a:pt x="4159644" y="1456702"/>
                  <a:pt x="4234071" y="1608037"/>
                  <a:pt x="4234071" y="1772604"/>
                </a:cubicBezTo>
                <a:lnTo>
                  <a:pt x="4234071" y="4234485"/>
                </a:lnTo>
                <a:lnTo>
                  <a:pt x="0" y="4234485"/>
                </a:lnTo>
                <a:lnTo>
                  <a:pt x="0" y="1772604"/>
                </a:lnTo>
                <a:cubicBezTo>
                  <a:pt x="0" y="1608864"/>
                  <a:pt x="74427" y="1456702"/>
                  <a:pt x="202607" y="1354986"/>
                </a:cubicBezTo>
                <a:lnTo>
                  <a:pt x="1790384" y="112881"/>
                </a:lnTo>
                <a:cubicBezTo>
                  <a:pt x="1886312" y="37627"/>
                  <a:pt x="2001467" y="0"/>
                  <a:pt x="2116622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EE5DC-4FCC-6074-7120-F6B1D596A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EB2B-D397-3E6D-D3C0-12387A5D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C40EFA2-DF55-AE0A-6BC0-1DE8D64A0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AB9748-3C65-6BD7-C3A9-F2FBCFFBF946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190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04E27F-2680-58CF-D591-B036BE1347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1304" y="1438381"/>
            <a:ext cx="4449941" cy="4264526"/>
          </a:xfrm>
          <a:custGeom>
            <a:avLst/>
            <a:gdLst>
              <a:gd name="connsiteX0" fmla="*/ 2900059 w 4094201"/>
              <a:gd name="connsiteY0" fmla="*/ 3411835 h 3923609"/>
              <a:gd name="connsiteX1" fmla="*/ 3582426 w 4094201"/>
              <a:gd name="connsiteY1" fmla="*/ 3411835 h 3923609"/>
              <a:gd name="connsiteX2" fmla="*/ 3582426 w 4094201"/>
              <a:gd name="connsiteY2" fmla="*/ 3923609 h 3923609"/>
              <a:gd name="connsiteX3" fmla="*/ 2900059 w 4094201"/>
              <a:gd name="connsiteY3" fmla="*/ 3923609 h 3923609"/>
              <a:gd name="connsiteX4" fmla="*/ 511776 w 4094201"/>
              <a:gd name="connsiteY4" fmla="*/ 3411835 h 3923609"/>
              <a:gd name="connsiteX5" fmla="*/ 1194142 w 4094201"/>
              <a:gd name="connsiteY5" fmla="*/ 3411835 h 3923609"/>
              <a:gd name="connsiteX6" fmla="*/ 1194142 w 4094201"/>
              <a:gd name="connsiteY6" fmla="*/ 3923609 h 3923609"/>
              <a:gd name="connsiteX7" fmla="*/ 511776 w 4094201"/>
              <a:gd name="connsiteY7" fmla="*/ 3923609 h 3923609"/>
              <a:gd name="connsiteX8" fmla="*/ 3241243 w 4094201"/>
              <a:gd name="connsiteY8" fmla="*/ 2388284 h 3923609"/>
              <a:gd name="connsiteX9" fmla="*/ 3070651 w 4094201"/>
              <a:gd name="connsiteY9" fmla="*/ 2558876 h 3923609"/>
              <a:gd name="connsiteX10" fmla="*/ 3241243 w 4094201"/>
              <a:gd name="connsiteY10" fmla="*/ 2729467 h 3923609"/>
              <a:gd name="connsiteX11" fmla="*/ 3411835 w 4094201"/>
              <a:gd name="connsiteY11" fmla="*/ 2558876 h 3923609"/>
              <a:gd name="connsiteX12" fmla="*/ 3241243 w 4094201"/>
              <a:gd name="connsiteY12" fmla="*/ 2388284 h 3923609"/>
              <a:gd name="connsiteX13" fmla="*/ 852958 w 4094201"/>
              <a:gd name="connsiteY13" fmla="*/ 2388284 h 3923609"/>
              <a:gd name="connsiteX14" fmla="*/ 682368 w 4094201"/>
              <a:gd name="connsiteY14" fmla="*/ 2558876 h 3923609"/>
              <a:gd name="connsiteX15" fmla="*/ 852958 w 4094201"/>
              <a:gd name="connsiteY15" fmla="*/ 2729467 h 3923609"/>
              <a:gd name="connsiteX16" fmla="*/ 1023550 w 4094201"/>
              <a:gd name="connsiteY16" fmla="*/ 2558876 h 3923609"/>
              <a:gd name="connsiteX17" fmla="*/ 852958 w 4094201"/>
              <a:gd name="connsiteY17" fmla="*/ 2388284 h 3923609"/>
              <a:gd name="connsiteX18" fmla="*/ 59025 w 4094201"/>
              <a:gd name="connsiteY18" fmla="*/ 2047101 h 3923609"/>
              <a:gd name="connsiteX19" fmla="*/ 4035176 w 4094201"/>
              <a:gd name="connsiteY19" fmla="*/ 2047101 h 3923609"/>
              <a:gd name="connsiteX20" fmla="*/ 4094201 w 4094201"/>
              <a:gd name="connsiteY20" fmla="*/ 2734927 h 3923609"/>
              <a:gd name="connsiteX21" fmla="*/ 4094201 w 4094201"/>
              <a:gd name="connsiteY21" fmla="*/ 3070651 h 3923609"/>
              <a:gd name="connsiteX22" fmla="*/ 0 w 4094201"/>
              <a:gd name="connsiteY22" fmla="*/ 3070651 h 3923609"/>
              <a:gd name="connsiteX23" fmla="*/ 0 w 4094201"/>
              <a:gd name="connsiteY23" fmla="*/ 2734927 h 3923609"/>
              <a:gd name="connsiteX24" fmla="*/ 59025 w 4094201"/>
              <a:gd name="connsiteY24" fmla="*/ 2047101 h 3923609"/>
              <a:gd name="connsiteX25" fmla="*/ 1091787 w 4094201"/>
              <a:gd name="connsiteY25" fmla="*/ 0 h 3923609"/>
              <a:gd name="connsiteX26" fmla="*/ 3002414 w 4094201"/>
              <a:gd name="connsiteY26" fmla="*/ 0 h 3923609"/>
              <a:gd name="connsiteX27" fmla="*/ 3483141 w 4094201"/>
              <a:gd name="connsiteY27" fmla="*/ 336919 h 3923609"/>
              <a:gd name="connsiteX28" fmla="*/ 3848890 w 4094201"/>
              <a:gd name="connsiteY28" fmla="*/ 1342387 h 3923609"/>
              <a:gd name="connsiteX29" fmla="*/ 3961310 w 4094201"/>
              <a:gd name="connsiteY29" fmla="*/ 1705917 h 3923609"/>
              <a:gd name="connsiteX30" fmla="*/ 132891 w 4094201"/>
              <a:gd name="connsiteY30" fmla="*/ 1705917 h 3923609"/>
              <a:gd name="connsiteX31" fmla="*/ 245311 w 4094201"/>
              <a:gd name="connsiteY31" fmla="*/ 1342387 h 3923609"/>
              <a:gd name="connsiteX32" fmla="*/ 611060 w 4094201"/>
              <a:gd name="connsiteY32" fmla="*/ 336919 h 3923609"/>
              <a:gd name="connsiteX33" fmla="*/ 1091787 w 4094201"/>
              <a:gd name="connsiteY33" fmla="*/ 0 h 392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94201" h="3923609">
                <a:moveTo>
                  <a:pt x="2900059" y="3411835"/>
                </a:moveTo>
                <a:lnTo>
                  <a:pt x="3582426" y="3411835"/>
                </a:lnTo>
                <a:lnTo>
                  <a:pt x="3582426" y="3923609"/>
                </a:lnTo>
                <a:lnTo>
                  <a:pt x="2900059" y="3923609"/>
                </a:lnTo>
                <a:close/>
                <a:moveTo>
                  <a:pt x="511776" y="3411835"/>
                </a:moveTo>
                <a:lnTo>
                  <a:pt x="1194142" y="3411835"/>
                </a:lnTo>
                <a:lnTo>
                  <a:pt x="1194142" y="3923609"/>
                </a:lnTo>
                <a:lnTo>
                  <a:pt x="511776" y="3923609"/>
                </a:lnTo>
                <a:close/>
                <a:moveTo>
                  <a:pt x="3241243" y="2388284"/>
                </a:moveTo>
                <a:cubicBezTo>
                  <a:pt x="3147028" y="2388284"/>
                  <a:pt x="3070651" y="2464660"/>
                  <a:pt x="3070651" y="2558876"/>
                </a:cubicBezTo>
                <a:cubicBezTo>
                  <a:pt x="3070651" y="2653091"/>
                  <a:pt x="3147028" y="2729467"/>
                  <a:pt x="3241243" y="2729467"/>
                </a:cubicBezTo>
                <a:cubicBezTo>
                  <a:pt x="3335458" y="2729467"/>
                  <a:pt x="3411835" y="2653091"/>
                  <a:pt x="3411835" y="2558876"/>
                </a:cubicBezTo>
                <a:cubicBezTo>
                  <a:pt x="3411835" y="2464660"/>
                  <a:pt x="3335458" y="2388284"/>
                  <a:pt x="3241243" y="2388284"/>
                </a:cubicBezTo>
                <a:close/>
                <a:moveTo>
                  <a:pt x="852958" y="2388284"/>
                </a:moveTo>
                <a:cubicBezTo>
                  <a:pt x="758743" y="2388284"/>
                  <a:pt x="682368" y="2464660"/>
                  <a:pt x="682368" y="2558876"/>
                </a:cubicBezTo>
                <a:cubicBezTo>
                  <a:pt x="682368" y="2653091"/>
                  <a:pt x="758743" y="2729467"/>
                  <a:pt x="852958" y="2729467"/>
                </a:cubicBezTo>
                <a:cubicBezTo>
                  <a:pt x="947174" y="2729467"/>
                  <a:pt x="1023550" y="2653091"/>
                  <a:pt x="1023550" y="2558876"/>
                </a:cubicBezTo>
                <a:cubicBezTo>
                  <a:pt x="1023550" y="2464660"/>
                  <a:pt x="947174" y="2388284"/>
                  <a:pt x="852958" y="2388284"/>
                </a:cubicBezTo>
                <a:close/>
                <a:moveTo>
                  <a:pt x="59025" y="2047101"/>
                </a:moveTo>
                <a:lnTo>
                  <a:pt x="4035176" y="2047101"/>
                </a:lnTo>
                <a:cubicBezTo>
                  <a:pt x="4074262" y="2274295"/>
                  <a:pt x="4094007" y="2504395"/>
                  <a:pt x="4094201" y="2734927"/>
                </a:cubicBezTo>
                <a:lnTo>
                  <a:pt x="4094201" y="3070651"/>
                </a:lnTo>
                <a:lnTo>
                  <a:pt x="0" y="3070651"/>
                </a:lnTo>
                <a:lnTo>
                  <a:pt x="0" y="2734927"/>
                </a:lnTo>
                <a:cubicBezTo>
                  <a:pt x="195" y="2504395"/>
                  <a:pt x="19939" y="2274295"/>
                  <a:pt x="59025" y="2047101"/>
                </a:cubicBezTo>
                <a:close/>
                <a:moveTo>
                  <a:pt x="1091787" y="0"/>
                </a:moveTo>
                <a:lnTo>
                  <a:pt x="3002414" y="0"/>
                </a:lnTo>
                <a:cubicBezTo>
                  <a:pt x="3217431" y="455"/>
                  <a:pt x="3409348" y="134960"/>
                  <a:pt x="3483141" y="336919"/>
                </a:cubicBezTo>
                <a:lnTo>
                  <a:pt x="3848890" y="1342387"/>
                </a:lnTo>
                <a:cubicBezTo>
                  <a:pt x="3893073" y="1462142"/>
                  <a:pt x="3929240" y="1583432"/>
                  <a:pt x="3961310" y="1705917"/>
                </a:cubicBezTo>
                <a:lnTo>
                  <a:pt x="132891" y="1705917"/>
                </a:lnTo>
                <a:cubicBezTo>
                  <a:pt x="164963" y="1583432"/>
                  <a:pt x="201810" y="1462142"/>
                  <a:pt x="245311" y="1342387"/>
                </a:cubicBezTo>
                <a:lnTo>
                  <a:pt x="611060" y="336919"/>
                </a:lnTo>
                <a:cubicBezTo>
                  <a:pt x="684853" y="134960"/>
                  <a:pt x="876770" y="455"/>
                  <a:pt x="109178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EE5DC-4FCC-6074-7120-F6B1D596A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128" y="775600"/>
            <a:ext cx="556511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EB2B-D397-3E6D-D3C0-12387A5D7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9" y="2313710"/>
            <a:ext cx="5571664" cy="40038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C40EFA2-DF55-AE0A-6BC0-1DE8D64A0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AB9748-3C65-6BD7-C3A9-F2FBCFFBF946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98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C33F9AB-5BC4-1A26-73BD-DDAB09745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362" y="2460162"/>
            <a:ext cx="10629275" cy="131912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D573727-67A7-19A6-D178-E8E8F5631F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400" y="4258739"/>
            <a:ext cx="4806182" cy="53938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t-EE" dirty="0" err="1"/>
              <a:t>Website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email </a:t>
            </a:r>
            <a:r>
              <a:rPr lang="et-EE" dirty="0" err="1"/>
              <a:t>address</a:t>
            </a:r>
            <a:endParaRPr lang="en-EE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904560B-CCF2-7B63-F0D9-00B1983B9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0A0D26-7EA8-821D-C35A-530C9D592E75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6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0DF6B8A-0181-0FBB-83AF-4C4703085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22984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8B089C6-8035-2B0E-08C9-2B68BE18D1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6763" y="1103887"/>
            <a:ext cx="5506994" cy="513627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E16F8D-1CC1-F516-45D4-4807023D7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0922" y="1103887"/>
            <a:ext cx="5811078" cy="51679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16B2FA-09E3-2249-93AE-F6577CFDD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922" y="1689100"/>
            <a:ext cx="5811078" cy="4551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A856CF7-699E-E324-EAAE-135C21B69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937197-CE1A-E46F-B556-F776326836CE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2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lue_Cust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878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0"/>
            <a:ext cx="4824413" cy="560294"/>
          </a:xfrm>
        </p:spPr>
        <p:txBody>
          <a:bodyPr bIns="0" anchor="b" anchorCtr="0"/>
          <a:lstStyle>
            <a:lvl1pPr marL="0" indent="0">
              <a:spcBef>
                <a:spcPts val="200"/>
              </a:spcBef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AF9C690-CCDE-4649-9B2C-A5664ACBCE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0635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DEE67-71DF-471E-8DDC-82A3340113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730" y="0"/>
            <a:ext cx="978027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36D92282-648F-2E68-E54A-14DDA20FB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30036" y="3087552"/>
            <a:ext cx="2276494" cy="682896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A803D-9264-C5A2-85C2-E2F28DA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72871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DEE67-71DF-471E-8DDC-82A3340113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30531"/>
            <a:ext cx="12192000" cy="258885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1B64CB3F-A091-57BD-CC58-DF49C3BC3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3950970"/>
            <a:ext cx="4027308" cy="22378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98677E-C31E-F5AA-C739-BC23DD7F0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070" y="3950969"/>
            <a:ext cx="7397930" cy="22378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0962980-9CC5-E476-5549-D89B67150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70164D-4AB7-D9C6-7184-FE7CBE5A809F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49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C09D-0F77-77DC-D1A9-EF226BC176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1260330"/>
            <a:ext cx="1058703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202EE-8C6E-9FEE-4F8F-29BC6CB67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3941908"/>
            <a:ext cx="1058703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EE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6E637BF-152C-7916-522F-598B0BF3E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59E097-2C51-512D-CAD9-74E20A467289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86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567D-9030-3E4D-130B-C1A6745CD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333500"/>
            <a:ext cx="10580687" cy="32289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7E6D-78A0-978B-B872-B148BF271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4589463"/>
            <a:ext cx="105806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D8F9373-1395-012F-B410-50534B45B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9CF1A7-9CD4-034A-73B7-7E4BD8A42DAE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AE79-1BE8-D2A3-7CDF-C8DA1000D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214858"/>
            <a:ext cx="10587037" cy="145214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D3A2F-8C92-D93D-5712-50748525B3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2" y="2756694"/>
            <a:ext cx="10587037" cy="3509962"/>
          </a:xfrm>
        </p:spPr>
        <p:txBody>
          <a:bodyPr/>
          <a:lstStyle/>
          <a:p>
            <a:pPr lvl="0"/>
            <a:r>
              <a:rPr lang="en-US" dirty="0"/>
              <a:t>Click to edit Master text </a:t>
            </a:r>
            <a:r>
              <a:rPr lang="en-US" dirty="0" err="1"/>
              <a:t>syles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388876D-4EEF-86D8-CFD5-D2188BAD4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D8CA78-0D38-BF03-3CD9-6F8F8A99ED4B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292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D8AF-9345-9EE1-6680-2873BA93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214856"/>
            <a:ext cx="10587037" cy="9390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9F17F-0CD5-32D8-9A2F-3280BC914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333305"/>
            <a:ext cx="5253037" cy="3843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18D8D7-7824-A042-9348-57C239A225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00763" y="2333305"/>
            <a:ext cx="5253037" cy="38436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631F725-DAC2-76FA-3FDE-896E029AC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74AA99-D00E-D33D-E19F-631F319C604A}"/>
              </a:ext>
            </a:extLst>
          </p:cNvPr>
          <p:cNvCxnSpPr>
            <a:cxnSpLocks/>
          </p:cNvCxnSpPr>
          <p:nvPr userDrawn="1"/>
        </p:nvCxnSpPr>
        <p:spPr>
          <a:xfrm>
            <a:off x="766763" y="6533258"/>
            <a:ext cx="9520237" cy="0"/>
          </a:xfrm>
          <a:prstGeom prst="line">
            <a:avLst/>
          </a:prstGeom>
          <a:ln w="12700" cap="flat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02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E14A5-A74C-764E-B305-E10A1529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123121"/>
            <a:ext cx="10587037" cy="1133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F800F-A350-F3C6-6C1F-A7298C642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2355574"/>
            <a:ext cx="10587037" cy="3821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FB07-7CE0-C186-107C-BAB09F583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412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EE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07EF822-C0C3-57CC-E99B-B4C7C3DF2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2466" y="6356350"/>
            <a:ext cx="931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9755129-49AE-4A41-9597-34695D8D41C6}" type="slidenum">
              <a:rPr lang="en-EE" smtClean="0"/>
              <a:pPr/>
              <a:t>‹#›</a:t>
            </a:fld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4F478-E68A-68B4-CED0-56D0B6B6E18C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/>
          <a:stretch/>
        </p:blipFill>
        <p:spPr>
          <a:xfrm>
            <a:off x="245786" y="230038"/>
            <a:ext cx="1799155" cy="7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12" r:id="rId28"/>
    <p:sldLayoutId id="2147483731" r:id="rId29"/>
    <p:sldLayoutId id="2147483737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2B5153-3F40-4308-B002-5D29B2B6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6600" dirty="0">
                <a:solidFill>
                  <a:schemeClr val="tx1"/>
                </a:solidFill>
              </a:rPr>
              <a:t>Montreali protokoll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E6048B0F-9DCE-4849-A395-BE9C3613D3BF}"/>
              </a:ext>
            </a:extLst>
          </p:cNvPr>
          <p:cNvSpPr/>
          <p:nvPr/>
        </p:nvSpPr>
        <p:spPr>
          <a:xfrm>
            <a:off x="-9540966" y="-407020"/>
            <a:ext cx="12192000" cy="6858000"/>
          </a:xfrm>
          <a:prstGeom prst="rect">
            <a:avLst/>
          </a:prstGeom>
          <a:gradFill>
            <a:gsLst>
              <a:gs pos="67000">
                <a:srgbClr val="000000">
                  <a:alpha val="50000"/>
                </a:srgbClr>
              </a:gs>
              <a:gs pos="0">
                <a:srgbClr val="000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ldi kohatäide 8" descr="Pilt, millel on kujutatud kuvatõmmis, vari, kangas&#10;&#10;Tehisintellekti genereeritud sisu võib olla ebatõene.">
            <a:extLst>
              <a:ext uri="{FF2B5EF4-FFF2-40B4-BE49-F238E27FC236}">
                <a16:creationId xmlns:a16="http://schemas.microsoft.com/office/drawing/2014/main" id="{13743121-526D-E02E-B53C-2611EF2BC8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9859" b="298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418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6EB27DC-04D8-77BE-A040-62C1EBDA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914115"/>
            <a:ext cx="10587037" cy="1133062"/>
          </a:xfrm>
        </p:spPr>
        <p:txBody>
          <a:bodyPr>
            <a:normAutofit/>
          </a:bodyPr>
          <a:lstStyle/>
          <a:p>
            <a:r>
              <a:rPr lang="et-EE" b="0" i="0" dirty="0">
                <a:effectLst/>
                <a:latin typeface="Tinos"/>
              </a:rPr>
              <a:t>Montreali protokoll ehk…</a:t>
            </a:r>
            <a:endParaRPr lang="en-GB" dirty="0"/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2186E2FE-5478-FA56-BE0C-3C04E76DC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85554"/>
            <a:ext cx="10676300" cy="41914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t-EE" b="0" i="0" dirty="0">
                <a:effectLst/>
                <a:latin typeface="Tinos"/>
              </a:rPr>
              <a:t>Õhusõiduki pardal toimepandud õigusrikkumisi ja teatavaid teisi tegusid käsitleva konventsiooni muutmise protokolliga ühinemise seaduse eelnõu (587 SE).</a:t>
            </a:r>
          </a:p>
          <a:p>
            <a:pPr marL="0" indent="0" algn="just">
              <a:buNone/>
            </a:pPr>
            <a:endParaRPr lang="et-EE" dirty="0">
              <a:latin typeface="Tinos"/>
            </a:endParaRPr>
          </a:p>
          <a:p>
            <a:pPr marL="0" indent="0" algn="just">
              <a:buNone/>
            </a:pPr>
            <a:r>
              <a:rPr lang="et-EE" b="0" i="0" dirty="0">
                <a:effectLst/>
                <a:latin typeface="Tinos"/>
              </a:rPr>
              <a:t>Eesmärk on mõjutada reisijate käitumist pardal:</a:t>
            </a:r>
            <a:endParaRPr lang="et-EE" dirty="0">
              <a:latin typeface="Tinos"/>
            </a:endParaRPr>
          </a:p>
          <a:p>
            <a:pPr lvl="1" algn="just"/>
            <a:r>
              <a:rPr lang="et-EE" b="0" i="0" dirty="0">
                <a:effectLst/>
                <a:latin typeface="Tinos"/>
              </a:rPr>
              <a:t>tõhustub</a:t>
            </a:r>
            <a:r>
              <a:rPr lang="et-EE" dirty="0">
                <a:latin typeface="Tinos"/>
              </a:rPr>
              <a:t> </a:t>
            </a:r>
            <a:r>
              <a:rPr lang="et-EE" b="0" i="0" dirty="0">
                <a:effectLst/>
                <a:latin typeface="Tinos"/>
              </a:rPr>
              <a:t>avaliku korra tagamine õhusõidukis</a:t>
            </a:r>
          </a:p>
          <a:p>
            <a:pPr lvl="1" algn="just"/>
            <a:r>
              <a:rPr lang="et-EE" dirty="0">
                <a:latin typeface="Tinos"/>
              </a:rPr>
              <a:t>paranevad lennupersonali töötingimused</a:t>
            </a:r>
            <a:endParaRPr lang="et-EE" b="0" i="0" dirty="0">
              <a:effectLst/>
              <a:latin typeface="Tinos"/>
            </a:endParaRPr>
          </a:p>
          <a:p>
            <a:pPr lvl="1" algn="just"/>
            <a:r>
              <a:rPr lang="et-EE" dirty="0">
                <a:latin typeface="Tinos"/>
              </a:rPr>
              <a:t>lisaks tõuseb</a:t>
            </a:r>
            <a:r>
              <a:rPr lang="et-EE" b="0" i="0" dirty="0">
                <a:effectLst/>
                <a:latin typeface="Tinos"/>
              </a:rPr>
              <a:t> lennuohutuse tase</a:t>
            </a:r>
          </a:p>
          <a:p>
            <a:pPr lvl="1" algn="just"/>
            <a:endParaRPr lang="et-EE" b="0" i="0" dirty="0">
              <a:effectLst/>
              <a:latin typeface="Tinos"/>
            </a:endParaRPr>
          </a:p>
          <a:p>
            <a:pPr marL="0" indent="0" algn="just">
              <a:buNone/>
            </a:pPr>
            <a:r>
              <a:rPr lang="et-EE" dirty="0">
                <a:latin typeface="Tinos"/>
              </a:rPr>
              <a:t>Seni juhtumid kasvutrendis: 2022. aastal +32% ning 2023. aastal +15,5%.</a:t>
            </a:r>
          </a:p>
          <a:p>
            <a:pPr marL="0" indent="0" algn="just">
              <a:buNone/>
            </a:pPr>
            <a:endParaRPr lang="et-EE" dirty="0">
              <a:latin typeface="Tinos"/>
            </a:endParaRPr>
          </a:p>
          <a:p>
            <a:pPr marL="0" indent="0" algn="just">
              <a:buNone/>
            </a:pPr>
            <a:r>
              <a:rPr lang="et-EE" dirty="0">
                <a:latin typeface="Tinos"/>
              </a:rPr>
              <a:t>2024. aasta juhtumeid </a:t>
            </a:r>
            <a:r>
              <a:rPr lang="et-EE" dirty="0">
                <a:effectLst/>
                <a:latin typeface="Tinos"/>
                <a:ea typeface="Aptos" panose="020B0004020202020204" pitchFamily="34" charset="0"/>
                <a:cs typeface="Aptos" panose="020B0004020202020204" pitchFamily="34" charset="0"/>
              </a:rPr>
              <a:t>kokku – 132, neist kohaldamisalas 41. Asukohaks on Põhjamaad, Vietnam, Saksamaa, Hispaania. Kuuest juhtumist teavitas PPA.</a:t>
            </a:r>
            <a:endParaRPr lang="et-EE" b="0" i="0" dirty="0">
              <a:effectLst/>
              <a:latin typeface="Tinos"/>
            </a:endParaRPr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45ACD640-B76C-E54E-29A6-945B61D35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755129-49AE-4A41-9597-34695D8D41C6}" type="slidenum">
              <a:rPr lang="en-EE" smtClean="0"/>
              <a:pPr/>
              <a:t>2</a:t>
            </a:fld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01630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009E1-3C59-1B50-B00D-239F8FD44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C2F4BB4-39C7-A388-EBB7-5B975575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097" y="275056"/>
            <a:ext cx="10587037" cy="939063"/>
          </a:xfrm>
        </p:spPr>
        <p:txBody>
          <a:bodyPr/>
          <a:lstStyle/>
          <a:p>
            <a:r>
              <a:rPr lang="et-EE" b="1" dirty="0"/>
              <a:t>Mis muutub?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14C4-4870-E6D8-35EF-1A3FB0BB6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454331"/>
            <a:ext cx="10587036" cy="4722631"/>
          </a:xfrm>
        </p:spPr>
        <p:txBody>
          <a:bodyPr>
            <a:normAutofit lnSpcReduction="10000"/>
          </a:bodyPr>
          <a:lstStyle/>
          <a:p>
            <a:r>
              <a:rPr lang="et-EE" sz="3200" dirty="0"/>
              <a:t>Seadusandlikke muudatusi ei kaasne.</a:t>
            </a:r>
          </a:p>
          <a:p>
            <a:endParaRPr lang="et-EE" sz="3200" dirty="0"/>
          </a:p>
          <a:p>
            <a:r>
              <a:rPr lang="et-EE" sz="3200" dirty="0"/>
              <a:t>Protokolli liitumine = </a:t>
            </a:r>
            <a:r>
              <a:rPr lang="en-US" sz="3200" dirty="0" err="1"/>
              <a:t>õigusraamistik</a:t>
            </a:r>
            <a:r>
              <a:rPr lang="en-US" sz="3200" dirty="0"/>
              <a:t> ja </a:t>
            </a:r>
            <a:r>
              <a:rPr lang="en-US" sz="3200" dirty="0" err="1"/>
              <a:t>sõnakuulmatute</a:t>
            </a:r>
            <a:r>
              <a:rPr lang="en-US" sz="3200" dirty="0"/>
              <a:t> </a:t>
            </a:r>
            <a:r>
              <a:rPr lang="en-US" sz="3200" dirty="0" err="1"/>
              <a:t>reisijate</a:t>
            </a:r>
            <a:r>
              <a:rPr lang="en-US" sz="3200" dirty="0"/>
              <a:t> </a:t>
            </a:r>
            <a:r>
              <a:rPr lang="en-US" sz="3200" dirty="0" err="1"/>
              <a:t>vastutusele</a:t>
            </a:r>
            <a:r>
              <a:rPr lang="en-US" sz="3200" dirty="0"/>
              <a:t> </a:t>
            </a:r>
            <a:r>
              <a:rPr lang="en-US" sz="3200" dirty="0" err="1"/>
              <a:t>võtmise</a:t>
            </a:r>
            <a:r>
              <a:rPr lang="en-US" sz="3200" dirty="0"/>
              <a:t> </a:t>
            </a:r>
            <a:r>
              <a:rPr lang="en-US" sz="3200" dirty="0" err="1"/>
              <a:t>võimalus</a:t>
            </a:r>
            <a:r>
              <a:rPr lang="en-US" sz="3200" dirty="0"/>
              <a:t>.</a:t>
            </a:r>
            <a:endParaRPr lang="et-EE" sz="3200" dirty="0"/>
          </a:p>
          <a:p>
            <a:endParaRPr lang="et-EE" sz="3200" dirty="0"/>
          </a:p>
          <a:p>
            <a:pPr algn="just"/>
            <a:r>
              <a:rPr lang="et-EE" sz="3200" dirty="0"/>
              <a:t>Protokoll loob aluse lendavale personalile juhtumitega tegelemiseks, millel on korrarikkujale tagajärjed.</a:t>
            </a:r>
            <a:r>
              <a:rPr lang="en-US" sz="3200" dirty="0"/>
              <a:t> </a:t>
            </a:r>
            <a:endParaRPr lang="et-EE" sz="4400" dirty="0"/>
          </a:p>
          <a:p>
            <a:pPr algn="just"/>
            <a:endParaRPr lang="et-EE" sz="4400" dirty="0"/>
          </a:p>
          <a:p>
            <a:pPr algn="just"/>
            <a:r>
              <a:rPr lang="et-EE" sz="3200" dirty="0"/>
              <a:t>Tagajärjega tegelevad riikide ametkonnad.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73CB8-5EE7-1232-210C-F419E982A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755129-49AE-4A41-9597-34695D8D41C6}" type="slidenum">
              <a:rPr lang="en-EE" smtClean="0"/>
              <a:pPr/>
              <a:t>3</a:t>
            </a:fld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07475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66468-5F32-0F26-DD22-9C7C668C5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2319-97E8-8659-B4A5-092A22E93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219200"/>
            <a:ext cx="10587037" cy="4957762"/>
          </a:xfrm>
        </p:spPr>
        <p:txBody>
          <a:bodyPr>
            <a:normAutofit/>
          </a:bodyPr>
          <a:lstStyle/>
          <a:p>
            <a:pPr algn="just"/>
            <a:r>
              <a:rPr lang="et-EE" sz="2800" dirty="0"/>
              <a:t>Keda mõjutab?</a:t>
            </a:r>
          </a:p>
          <a:p>
            <a:pPr lvl="1" algn="just"/>
            <a:r>
              <a:rPr lang="et-EE" dirty="0"/>
              <a:t>Lennuettevõtted, salongipersonal, reisijad (vastutus teo eest), riigi ametkonnad.</a:t>
            </a:r>
          </a:p>
          <a:p>
            <a:pPr algn="just"/>
            <a:endParaRPr lang="et-EE" dirty="0"/>
          </a:p>
          <a:p>
            <a:pPr algn="just"/>
            <a:r>
              <a:rPr lang="et-EE" dirty="0"/>
              <a:t>Eelarveline mõju?</a:t>
            </a:r>
          </a:p>
          <a:p>
            <a:pPr lvl="1" algn="just"/>
            <a:r>
              <a:rPr lang="et-EE" dirty="0"/>
              <a:t>Eraldi tulusid ega kulusid ei teki, v.a vastutuse korral.</a:t>
            </a:r>
          </a:p>
          <a:p>
            <a:pPr algn="just"/>
            <a:endParaRPr lang="et-EE" sz="2800" dirty="0"/>
          </a:p>
          <a:p>
            <a:pPr algn="just"/>
            <a:r>
              <a:rPr lang="et-EE" sz="2800" dirty="0"/>
              <a:t>Millal jõustub?</a:t>
            </a:r>
          </a:p>
          <a:p>
            <a:pPr lvl="1" algn="just"/>
            <a:r>
              <a:rPr lang="et-EE" dirty="0" err="1"/>
              <a:t>Üldkorras</a:t>
            </a:r>
            <a:r>
              <a:rPr lang="et-EE"/>
              <a:t>, järgneb </a:t>
            </a:r>
            <a:r>
              <a:rPr lang="et-EE" dirty="0"/>
              <a:t>liitumisavaldus.</a:t>
            </a:r>
          </a:p>
          <a:p>
            <a:pPr marL="0" indent="0" algn="just">
              <a:buNone/>
            </a:pPr>
            <a:endParaRPr lang="et-EE" sz="4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t-EE" sz="4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4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795A4-1036-0F9A-24FA-A99687D69F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755129-49AE-4A41-9597-34695D8D41C6}" type="slidenum">
              <a:rPr lang="en-EE" smtClean="0"/>
              <a:pPr/>
              <a:t>4</a:t>
            </a:fld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58023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01C565-D455-4B66-93D2-5C909E245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AE8AC358-BB4F-46E0-B970-71E37D2CA8C9}"/>
              </a:ext>
            </a:extLst>
          </p:cNvPr>
          <p:cNvSpPr/>
          <p:nvPr/>
        </p:nvSpPr>
        <p:spPr>
          <a:xfrm>
            <a:off x="0" y="-314960"/>
            <a:ext cx="12192000" cy="6858000"/>
          </a:xfrm>
          <a:prstGeom prst="rect">
            <a:avLst/>
          </a:prstGeom>
          <a:gradFill>
            <a:gsLst>
              <a:gs pos="80000">
                <a:srgbClr val="000000">
                  <a:alpha val="40000"/>
                </a:srgbClr>
              </a:gs>
              <a:gs pos="27000">
                <a:srgbClr val="000000">
                  <a:alpha val="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DC620-6F9E-41BF-AC45-E2A1C92C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830" y="1581269"/>
            <a:ext cx="7559676" cy="1687848"/>
          </a:xfrm>
        </p:spPr>
        <p:txBody>
          <a:bodyPr>
            <a:normAutofit/>
          </a:bodyPr>
          <a:lstStyle/>
          <a:p>
            <a:r>
              <a:rPr lang="et-EE" sz="6000" b="1" dirty="0">
                <a:solidFill>
                  <a:schemeClr val="tx1"/>
                </a:solidFill>
              </a:rPr>
              <a:t>Ohutut lendu!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314DC-A67D-4501-8BBD-8FB8AA38617D}"/>
              </a:ext>
            </a:extLst>
          </p:cNvPr>
          <p:cNvSpPr txBox="1"/>
          <p:nvPr/>
        </p:nvSpPr>
        <p:spPr>
          <a:xfrm rot="16200000">
            <a:off x="10402921" y="4708981"/>
            <a:ext cx="2841171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</a:t>
            </a:r>
            <a:r>
              <a:rPr lang="en-GB" sz="800" dirty="0">
                <a:solidFill>
                  <a:schemeClr val="bg1"/>
                </a:solidFill>
              </a:rPr>
              <a:t>Renee </a:t>
            </a:r>
            <a:r>
              <a:rPr lang="en-GB" sz="800">
                <a:solidFill>
                  <a:schemeClr val="bg1"/>
                </a:solidFill>
              </a:rPr>
              <a:t>Altrov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801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lue">
  <a:themeElements>
    <a:clrScheme name="Custom 1">
      <a:dk1>
        <a:srgbClr val="FFFFFF"/>
      </a:dk1>
      <a:lt1>
        <a:srgbClr val="003087"/>
      </a:lt1>
      <a:dk2>
        <a:srgbClr val="FFFFFF"/>
      </a:dk2>
      <a:lt2>
        <a:srgbClr val="003087"/>
      </a:lt2>
      <a:accent1>
        <a:srgbClr val="FFFFFF"/>
      </a:accent1>
      <a:accent2>
        <a:srgbClr val="F0A320"/>
      </a:accent2>
      <a:accent3>
        <a:srgbClr val="006EB5"/>
      </a:accent3>
      <a:accent4>
        <a:srgbClr val="90C8E8"/>
      </a:accent4>
      <a:accent5>
        <a:srgbClr val="E76000"/>
      </a:accent5>
      <a:accent6>
        <a:srgbClr val="B9D9EB"/>
      </a:accent6>
      <a:hlink>
        <a:srgbClr val="003087"/>
      </a:hlink>
      <a:folHlink>
        <a:srgbClr val="003087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8f620c-7abe-45c8-a153-23d666386c61">
      <UserInfo>
        <DisplayName>Andrus Pirso</DisplayName>
        <AccountId>575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6EA81E84038845B3A77C25BAC98F89" ma:contentTypeVersion="1" ma:contentTypeDescription="Loo uus dokument" ma:contentTypeScope="" ma:versionID="46fe92ddcf871a9ce15ccb608edfd66e">
  <xsd:schema xmlns:xsd="http://www.w3.org/2001/XMLSchema" xmlns:xs="http://www.w3.org/2001/XMLSchema" xmlns:p="http://schemas.microsoft.com/office/2006/metadata/properties" xmlns:ns2="1a8f620c-7abe-45c8-a153-23d666386c61" targetNamespace="http://schemas.microsoft.com/office/2006/metadata/properties" ma:root="true" ma:fieldsID="9532fe5c58ee3bc34dfb2652a909405f" ns2:_="">
    <xsd:import namespace="1a8f620c-7abe-45c8-a153-23d666386c6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f620c-7abe-45c8-a153-23d666386c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5B37-7588-4553-BE95-4044525ABF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4508E8-BF8B-493F-9043-C801FC5CCD93}">
  <ds:schemaRefs>
    <ds:schemaRef ds:uri="http://purl.org/dc/terms/"/>
    <ds:schemaRef ds:uri="1a8f620c-7abe-45c8-a153-23d666386c6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E0BFD6-6B24-4B57-9C83-A120CBE92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f620c-7abe-45c8-a153-23d666386c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5308</TotalTime>
  <Words>211</Words>
  <Application>Microsoft Office PowerPoint</Application>
  <PresentationFormat>Laiekraan</PresentationFormat>
  <Paragraphs>46</Paragraphs>
  <Slides>5</Slides>
  <Notes>3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Roboto</vt:lpstr>
      <vt:lpstr>Roboto Light</vt:lpstr>
      <vt:lpstr>Tinos</vt:lpstr>
      <vt:lpstr>Blue</vt:lpstr>
      <vt:lpstr>Montreali protokoll</vt:lpstr>
      <vt:lpstr>Montreali protokoll ehk…</vt:lpstr>
      <vt:lpstr>Mis muutub?</vt:lpstr>
      <vt:lpstr>PowerPointi esitlus</vt:lpstr>
      <vt:lpstr>Ohutut lendu!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Karli Jaanson</dc:creator>
  <cp:lastModifiedBy>Taivo Linnamägi</cp:lastModifiedBy>
  <cp:revision>28</cp:revision>
  <dcterms:created xsi:type="dcterms:W3CDTF">2024-02-04T14:28:20Z</dcterms:created>
  <dcterms:modified xsi:type="dcterms:W3CDTF">2025-04-30T06:13:55Z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0x010100BA6EA81E84038845B3A77C25BAC98F89</vt:lpwstr>
  </property>
</Properties>
</file>