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4" r:id="rId5"/>
  </p:sldMasterIdLst>
  <p:notesMasterIdLst>
    <p:notesMasterId r:id="rId13"/>
  </p:notesMasterIdLst>
  <p:handoutMasterIdLst>
    <p:handoutMasterId r:id="rId14"/>
  </p:handoutMasterIdLst>
  <p:sldIdLst>
    <p:sldId id="4385" r:id="rId6"/>
    <p:sldId id="4387" r:id="rId7"/>
    <p:sldId id="4398" r:id="rId8"/>
    <p:sldId id="4392" r:id="rId9"/>
    <p:sldId id="4393" r:id="rId10"/>
    <p:sldId id="4394" r:id="rId11"/>
    <p:sldId id="4388" r:id="rId12"/>
  </p:sldIdLst>
  <p:sldSz cx="12192000" cy="6858000"/>
  <p:notesSz cx="6858000" cy="9144000"/>
  <p:embeddedFontLst>
    <p:embeddedFont>
      <p:font typeface="Bricolage Grotesque 14pt Medium" panose="020B0605040402000204" pitchFamily="34" charset="0"/>
      <p:regular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5CF"/>
    <a:srgbClr val="FF4800"/>
    <a:srgbClr val="F0F1F2"/>
    <a:srgbClr val="FCEDC5"/>
    <a:srgbClr val="2E7AA1"/>
    <a:srgbClr val="2B7AA1"/>
    <a:srgbClr val="3C0078"/>
    <a:srgbClr val="C4BEC5"/>
    <a:srgbClr val="FFCA9F"/>
    <a:srgbClr val="2E6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079" autoAdjust="0"/>
  </p:normalViewPr>
  <p:slideViewPr>
    <p:cSldViewPr snapToGrid="0" showGuides="1">
      <p:cViewPr varScale="1">
        <p:scale>
          <a:sx n="95" d="100"/>
          <a:sy n="95" d="100"/>
        </p:scale>
        <p:origin x="11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7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>
                <a:latin typeface="Roboto" panose="02000000000000000000" pitchFamily="2" charset="0"/>
              </a:rPr>
              <a:t>15/02/2024</a:t>
            </a:fld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271682A-16F2-4728-8C64-C5419D996E67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C68AE5D-E79D-4A76-A586-FF472B6DE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8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/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/>
          </a:p>
          <a:p>
            <a:r>
              <a:rPr lang="et-EE" dirty="0"/>
              <a:t>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4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2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2" y="657225"/>
            <a:ext cx="6439384" cy="1739657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991CF-46C0-7068-524B-43CCD4F59EC6}"/>
              </a:ext>
            </a:extLst>
          </p:cNvPr>
          <p:cNvSpPr/>
          <p:nvPr userDrawn="1"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441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FAE1D-E3F4-D924-FA98-C18CA1639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30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_hall_logode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65633" cy="1617675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BF905E-5D00-0711-AE42-4F56B8586B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6B34B8F-A7FD-F832-9AA7-EF869D321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1911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õpuslaid_valge_logode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57531" cy="1617675"/>
          </a:xfrm>
        </p:spPr>
        <p:txBody>
          <a:bodyPr/>
          <a:lstStyle>
            <a:lvl1pPr>
              <a:defRPr sz="6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7781A8-3604-CDB7-63A1-35D216761B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logos</a:t>
            </a:r>
          </a:p>
        </p:txBody>
      </p:sp>
    </p:spTree>
    <p:extLst>
      <p:ext uri="{BB962C8B-B14F-4D97-AF65-F5344CB8AC3E}">
        <p14:creationId xmlns:p14="http://schemas.microsoft.com/office/powerpoint/2010/main" val="23020988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5" name="Picture 4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D17F4CBE-DC0E-BBB1-2D5D-0CB0B205B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62122B85-92CA-8789-0DE8-FB983B6DC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6442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E16DE1CB-5146-9D76-8FF4-C6151C76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6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FCCC075F-281A-3DD3-016E-FAB6ADA86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8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420CD528-44D3-729C-E05A-0A0430387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C59DCB50-C734-18D4-6D6D-2651D7C5F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454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8" name="Picture 7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1EE8E74E-4671-5499-2EC4-1D4BA564B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3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7" y="536818"/>
            <a:ext cx="45719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962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6FAF516-32F9-EB9C-8845-AE3C0F6E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180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A7CB4C40-ECC1-28B3-2B32-4DDB30F59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000" y="1809000"/>
            <a:ext cx="10944000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50142099-1996-2CFC-F73A-8CAF21D27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E8EE7A74-9E23-ED84-282A-6F55081A4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A14F595-3BC3-0F08-CB7C-C4EBB0DAA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047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 fotog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60656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480AB8-622B-99BC-0CC1-E07048BA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Picture Placeholder 369">
            <a:extLst>
              <a:ext uri="{FF2B5EF4-FFF2-40B4-BE49-F238E27FC236}">
                <a16:creationId xmlns:a16="http://schemas.microsoft.com/office/drawing/2014/main" id="{84CB2BE2-3BDB-BA5A-BF60-4AAF51BE90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6792000" y="4842702"/>
            <a:ext cx="54036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 dirty="0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2492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>
              <a:buNone/>
              <a:defRPr/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1DC3A10-8DE9-162E-EE0D-EE852BBA2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2FB3E-6D83-6EF3-4A5A-FCA24ED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Picture Placeholder 369">
            <a:extLst>
              <a:ext uri="{FF2B5EF4-FFF2-40B4-BE49-F238E27FC236}">
                <a16:creationId xmlns:a16="http://schemas.microsoft.com/office/drawing/2014/main" id="{9DECD6CE-3524-A96A-92A3-B3563DFB9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1916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39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5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edit </a:t>
            </a:r>
            <a:br>
              <a:rPr lang="en-GB" dirty="0"/>
            </a:br>
            <a:r>
              <a:rPr lang="en-GB" dirty="0"/>
              <a:t>Master 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7" y="536817"/>
            <a:ext cx="45719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879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04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65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9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68948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97463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C58903D-0FAC-22B0-B4CC-3D5A243814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274058E-3B34-E670-4220-CD3B2B018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1" name="Teksti kohatäide 3">
            <a:extLst>
              <a:ext uri="{FF2B5EF4-FFF2-40B4-BE49-F238E27FC236}">
                <a16:creationId xmlns:a16="http://schemas.microsoft.com/office/drawing/2014/main" id="{9B8D5616-2965-A1DA-C1FB-ED0E61DC8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39167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7551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81D1D37-F210-76A7-02CB-906EE4DF69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Teksti kohatäide 3">
            <a:extLst>
              <a:ext uri="{FF2B5EF4-FFF2-40B4-BE49-F238E27FC236}">
                <a16:creationId xmlns:a16="http://schemas.microsoft.com/office/drawing/2014/main" id="{410114DA-66CC-8543-C54F-C78EFDDE4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75068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15CD4D-3DE1-15EA-809F-3C4B25F80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Teksti kohatäide 3">
            <a:extLst>
              <a:ext uri="{FF2B5EF4-FFF2-40B4-BE49-F238E27FC236}">
                <a16:creationId xmlns:a16="http://schemas.microsoft.com/office/drawing/2014/main" id="{66561D95-6278-DEDE-F58F-B2498991AB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00063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58801"/>
            <a:ext cx="10943999" cy="1617675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50741"/>
            <a:ext cx="10944000" cy="4486547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5549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7711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E4B2D1-AF69-83C1-9EA7-F336925CD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2136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si/tagaleht logog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772659" y="2396882"/>
                </a:lnTo>
                <a:lnTo>
                  <a:pt x="772659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1" y="657225"/>
            <a:ext cx="10299827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B6385-E19E-BEDB-73F4-0B76C85C2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068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4CF298-A6B7-C76B-DB85-26943683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111424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A1AA7C-1EC0-2EAA-2422-D91B570F3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6" y="1962614"/>
            <a:ext cx="5333999" cy="4273200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5DC5E15F-754B-3BB6-5778-478491225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4"/>
            <a:ext cx="5333998" cy="4274673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40015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4F2DA10-9148-B9D4-4FD7-0F1FC4FB9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ksti kohatäide 3">
            <a:extLst>
              <a:ext uri="{FF2B5EF4-FFF2-40B4-BE49-F238E27FC236}">
                <a16:creationId xmlns:a16="http://schemas.microsoft.com/office/drawing/2014/main" id="{F8DBE1C6-1619-02CD-145F-80D5F6F61B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36933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61E035-0075-833A-FD33-B4AD08FC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CE97DD7-FBBF-6297-4FC5-D872BF8E64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0264A5E0-A977-E6C5-D4C2-E5808E724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81603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FF7499B-C7EA-E456-F005-43E96D8C24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719982" indent="-71998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101A4D-2552-C188-EE4A-CB4B5058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88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7D9916-8724-20C4-81E3-14720333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3C64AC-9BFE-CB32-A656-6E3F2650D2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55492154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u_Suur lis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DCA6-E3A5-A892-89D6-275D0E09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C178D0B-A45A-B66E-CD98-6C972FE50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34679626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9555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H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5609484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4246422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5C022-DBE8-EBEE-4842-EAD640381A9F}"/>
              </a:ext>
            </a:extLst>
          </p:cNvPr>
          <p:cNvSpPr txBox="1">
            <a:spLocks/>
          </p:cNvSpPr>
          <p:nvPr userDrawn="1"/>
        </p:nvSpPr>
        <p:spPr>
          <a:xfrm>
            <a:off x="623888" y="658801"/>
            <a:ext cx="5111751" cy="16176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4691BF-AF95-9E3B-7921-3A26F434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752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29311-E419-DFFD-664C-F19BCDA31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264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DAECB3-DB22-7E8D-5872-BF9A4856C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9631865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5977D5-8BA6-E854-D2F4-05418E4C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C86051F-61AC-66E5-8670-40938F0C9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7468804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043114"/>
            <a:ext cx="5056408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61891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043114"/>
            <a:ext cx="5056408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13862116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AD91E7-C52D-25DF-8F15-5BC1C0B2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64046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68F252-8117-6B22-AD1F-48B07FDAB7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3702" y="2043113"/>
            <a:ext cx="5056408" cy="195103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30536360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valge_Fotoga-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0794E4A-0B3C-EA7B-1548-C5BCE127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1815519 h 6858000"/>
              <a:gd name="connsiteX5" fmla="*/ 3157356 w 6096000"/>
              <a:gd name="connsiteY5" fmla="*/ 1815519 h 6858000"/>
              <a:gd name="connsiteX6" fmla="*/ 3857625 w 6096000"/>
              <a:gd name="connsiteY6" fmla="*/ 1116445 h 6858000"/>
              <a:gd name="connsiteX7" fmla="*/ 3157356 w 6096000"/>
              <a:gd name="connsiteY7" fmla="*/ 418091 h 6858000"/>
              <a:gd name="connsiteX8" fmla="*/ 0 w 6096000"/>
              <a:gd name="connsiteY8" fmla="*/ 418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1815519"/>
                </a:lnTo>
                <a:lnTo>
                  <a:pt x="3157356" y="1815519"/>
                </a:lnTo>
                <a:cubicBezTo>
                  <a:pt x="3543985" y="1815519"/>
                  <a:pt x="3857625" y="1502737"/>
                  <a:pt x="3857625" y="1116445"/>
                </a:cubicBezTo>
                <a:cubicBezTo>
                  <a:pt x="3857625" y="730873"/>
                  <a:pt x="3543985" y="418091"/>
                  <a:pt x="3157356" y="418091"/>
                </a:cubicBezTo>
                <a:lnTo>
                  <a:pt x="0" y="4180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00402D-6E4E-3607-0ABC-44D6A3376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2" y="1889703"/>
            <a:ext cx="5056408" cy="3607412"/>
          </a:xfrm>
          <a:prstGeom prst="rect">
            <a:avLst/>
          </a:prstGeom>
        </p:spPr>
        <p:txBody>
          <a:bodyPr wrap="square" bIns="0" anchor="ctr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98121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FD05D-F997-89EA-8C2B-DF581712D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4348" y="1937018"/>
            <a:ext cx="9979964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4882B3-8AD4-5D79-C532-21981456C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1472" y="3058659"/>
            <a:ext cx="2470673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E1742E-AE5F-FE3B-F313-DBD4A9F58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3936" y="3058659"/>
            <a:ext cx="3164128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C4DB9A-6E31-1B8C-1B7D-6172B52B7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541" y="3058659"/>
            <a:ext cx="2441986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3438F6C-963C-EB0B-2B2F-E78D82EDB1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2128" y="4978399"/>
            <a:ext cx="8974672" cy="1353623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4348" y="511523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3" name="Freeform 419">
            <a:extLst>
              <a:ext uri="{FF2B5EF4-FFF2-40B4-BE49-F238E27FC236}">
                <a16:creationId xmlns:a16="http://schemas.microsoft.com/office/drawing/2014/main" id="{3763CDF5-C953-DCB7-AD74-0C1C160BD234}"/>
              </a:ext>
            </a:extLst>
          </p:cNvPr>
          <p:cNvSpPr>
            <a:spLocks/>
          </p:cNvSpPr>
          <p:nvPr userDrawn="1"/>
        </p:nvSpPr>
        <p:spPr bwMode="auto">
          <a:xfrm>
            <a:off x="0" y="432064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B6CDAD-2E49-3786-5DFD-4D6ED09C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64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hall_eri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7236B95C-CD13-57E4-9B97-E13D7D8E9823}"/>
              </a:ext>
            </a:extLst>
          </p:cNvPr>
          <p:cNvSpPr>
            <a:spLocks/>
          </p:cNvSpPr>
          <p:nvPr/>
        </p:nvSpPr>
        <p:spPr bwMode="auto">
          <a:xfrm>
            <a:off x="0" y="420913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3216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C0FB322-3054-CC1D-DD34-076AA88186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19644E5-A3DB-369D-B58A-381D3F205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3632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9704170-819B-EE09-0185-25A52B18C82A}"/>
              </a:ext>
            </a:extLst>
          </p:cNvPr>
          <p:cNvCxnSpPr>
            <a:cxnSpLocks/>
          </p:cNvCxnSpPr>
          <p:nvPr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CA23EA-FFA2-D3CC-95B1-3F3A7569E73E}"/>
              </a:ext>
            </a:extLst>
          </p:cNvPr>
          <p:cNvCxnSpPr>
            <a:cxnSpLocks/>
          </p:cNvCxnSpPr>
          <p:nvPr userDrawn="1"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13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Valge_er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9704170-819B-EE09-0185-25A52B18C82A}"/>
              </a:ext>
            </a:extLst>
          </p:cNvPr>
          <p:cNvCxnSpPr>
            <a:cxnSpLocks/>
          </p:cNvCxnSpPr>
          <p:nvPr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CA23EA-FFA2-D3CC-95B1-3F3A7569E73E}"/>
              </a:ext>
            </a:extLst>
          </p:cNvPr>
          <p:cNvCxnSpPr>
            <a:cxnSpLocks/>
          </p:cNvCxnSpPr>
          <p:nvPr userDrawn="1"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3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2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2" y="657225"/>
            <a:ext cx="6439384" cy="161925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3187B4-17C9-D6A6-54B1-7D91DB83302A}"/>
              </a:ext>
            </a:extLst>
          </p:cNvPr>
          <p:cNvSpPr/>
          <p:nvPr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97616-0AC4-4BAF-70A0-BB834A611FD1}"/>
              </a:ext>
            </a:extLst>
          </p:cNvPr>
          <p:cNvSpPr/>
          <p:nvPr userDrawn="1"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7FF434-BC83-A2EC-E948-27F59EA14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CDD2BD26-F1A5-74DE-436C-F594A66AA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64558980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D1630CB-00D8-1CCE-66E3-4B1E3E4F71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3946625 w 6561873"/>
              <a:gd name="connsiteY3" fmla="*/ 5960366 h 6858000"/>
              <a:gd name="connsiteX4" fmla="*/ 4421367 w 6561873"/>
              <a:gd name="connsiteY4" fmla="*/ 6434392 h 6858000"/>
              <a:gd name="connsiteX5" fmla="*/ 6561873 w 6561873"/>
              <a:gd name="connsiteY5" fmla="*/ 6434392 h 6858000"/>
              <a:gd name="connsiteX6" fmla="*/ 6561873 w 6561873"/>
              <a:gd name="connsiteY6" fmla="*/ 6858000 h 6858000"/>
              <a:gd name="connsiteX7" fmla="*/ 0 w 6561873"/>
              <a:gd name="connsiteY7" fmla="*/ 6855671 h 6858000"/>
              <a:gd name="connsiteX8" fmla="*/ 2626607 w 6561873"/>
              <a:gd name="connsiteY8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6434392 h 6858000"/>
              <a:gd name="connsiteX4" fmla="*/ 6561873 w 6561873"/>
              <a:gd name="connsiteY4" fmla="*/ 6434392 h 6858000"/>
              <a:gd name="connsiteX5" fmla="*/ 6561873 w 6561873"/>
              <a:gd name="connsiteY5" fmla="*/ 6858000 h 6858000"/>
              <a:gd name="connsiteX6" fmla="*/ 0 w 6561873"/>
              <a:gd name="connsiteY6" fmla="*/ 6855671 h 6858000"/>
              <a:gd name="connsiteX7" fmla="*/ 2626607 w 6561873"/>
              <a:gd name="connsiteY7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434392 h 6858000"/>
              <a:gd name="connsiteX4" fmla="*/ 6561873 w 6561873"/>
              <a:gd name="connsiteY4" fmla="*/ 6858000 h 6858000"/>
              <a:gd name="connsiteX5" fmla="*/ 0 w 6561873"/>
              <a:gd name="connsiteY5" fmla="*/ 6855671 h 6858000"/>
              <a:gd name="connsiteX6" fmla="*/ 2626607 w 6561873"/>
              <a:gd name="connsiteY6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858000 h 6858000"/>
              <a:gd name="connsiteX4" fmla="*/ 0 w 6561873"/>
              <a:gd name="connsiteY4" fmla="*/ 6855671 h 6858000"/>
              <a:gd name="connsiteX5" fmla="*/ 2626607 w 6561873"/>
              <a:gd name="connsiteY5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6858000 h 6858000"/>
              <a:gd name="connsiteX3" fmla="*/ 0 w 6561873"/>
              <a:gd name="connsiteY3" fmla="*/ 6855671 h 6858000"/>
              <a:gd name="connsiteX4" fmla="*/ 2626607 w 656187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 dirty="0"/>
              <a:t>                Click icon to add pictures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AA4324-4293-1F2F-E49A-9FFA9BDA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4749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6825F8-B62E-41B6-BCD4-9DD663D8B57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013041" cy="6858000"/>
          </a:xfrm>
          <a:custGeom>
            <a:avLst/>
            <a:gdLst>
              <a:gd name="connsiteX0" fmla="*/ 12177713 w 12192000"/>
              <a:gd name="connsiteY0" fmla="*/ 0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0" fmla="*/ 12177107 w 12192000"/>
              <a:gd name="connsiteY0" fmla="*/ 871295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12" fmla="*/ 0 w 12192000"/>
              <a:gd name="connsiteY12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11998435 w 12192000"/>
              <a:gd name="connsiteY6" fmla="*/ 0 h 6931026"/>
              <a:gd name="connsiteX7" fmla="*/ 9109015 w 12192000"/>
              <a:gd name="connsiteY7" fmla="*/ 8994 h 6931026"/>
              <a:gd name="connsiteX8" fmla="*/ 6452933 w 12192000"/>
              <a:gd name="connsiteY8" fmla="*/ 6433195 h 6931026"/>
              <a:gd name="connsiteX9" fmla="*/ 6440615 w 12192000"/>
              <a:gd name="connsiteY9" fmla="*/ 6931026 h 6931026"/>
              <a:gd name="connsiteX10" fmla="*/ 0 w 12192000"/>
              <a:gd name="connsiteY10" fmla="*/ 6931026 h 6931026"/>
              <a:gd name="connsiteX11" fmla="*/ 0 w 12192000"/>
              <a:gd name="connsiteY11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9109015 w 12192000"/>
              <a:gd name="connsiteY6" fmla="*/ 8994 h 6931026"/>
              <a:gd name="connsiteX7" fmla="*/ 6452933 w 12192000"/>
              <a:gd name="connsiteY7" fmla="*/ 6433195 h 6931026"/>
              <a:gd name="connsiteX8" fmla="*/ 6440615 w 12192000"/>
              <a:gd name="connsiteY8" fmla="*/ 6931026 h 6931026"/>
              <a:gd name="connsiteX9" fmla="*/ 0 w 12192000"/>
              <a:gd name="connsiteY9" fmla="*/ 6931026 h 6931026"/>
              <a:gd name="connsiteX10" fmla="*/ 0 w 12192000"/>
              <a:gd name="connsiteY10" fmla="*/ 0 h 6931026"/>
              <a:gd name="connsiteX0" fmla="*/ 12191335 w 12891714"/>
              <a:gd name="connsiteY0" fmla="*/ 6910289 h 6931026"/>
              <a:gd name="connsiteX1" fmla="*/ 12192000 w 12891714"/>
              <a:gd name="connsiteY1" fmla="*/ 6931026 h 6931026"/>
              <a:gd name="connsiteX2" fmla="*/ 6591289 w 12891714"/>
              <a:gd name="connsiteY2" fmla="*/ 6931026 h 6931026"/>
              <a:gd name="connsiteX3" fmla="*/ 12191335 w 12891714"/>
              <a:gd name="connsiteY3" fmla="*/ 6910289 h 6931026"/>
              <a:gd name="connsiteX4" fmla="*/ 0 w 12891714"/>
              <a:gd name="connsiteY4" fmla="*/ 0 h 6931026"/>
              <a:gd name="connsiteX5" fmla="*/ 9109015 w 12891714"/>
              <a:gd name="connsiteY5" fmla="*/ 8994 h 6931026"/>
              <a:gd name="connsiteX6" fmla="*/ 6452933 w 12891714"/>
              <a:gd name="connsiteY6" fmla="*/ 6433195 h 6931026"/>
              <a:gd name="connsiteX7" fmla="*/ 6440615 w 12891714"/>
              <a:gd name="connsiteY7" fmla="*/ 6931026 h 6931026"/>
              <a:gd name="connsiteX8" fmla="*/ 0 w 12891714"/>
              <a:gd name="connsiteY8" fmla="*/ 6931026 h 6931026"/>
              <a:gd name="connsiteX9" fmla="*/ 0 w 12891714"/>
              <a:gd name="connsiteY9" fmla="*/ 0 h 6931026"/>
              <a:gd name="connsiteX0" fmla="*/ 6591289 w 12192000"/>
              <a:gd name="connsiteY0" fmla="*/ 6931026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0 w 12192000"/>
              <a:gd name="connsiteY3" fmla="*/ 0 h 6931026"/>
              <a:gd name="connsiteX4" fmla="*/ 9109015 w 12192000"/>
              <a:gd name="connsiteY4" fmla="*/ 8994 h 6931026"/>
              <a:gd name="connsiteX5" fmla="*/ 6452933 w 12192000"/>
              <a:gd name="connsiteY5" fmla="*/ 6433195 h 6931026"/>
              <a:gd name="connsiteX6" fmla="*/ 6440615 w 12192000"/>
              <a:gd name="connsiteY6" fmla="*/ 6931026 h 6931026"/>
              <a:gd name="connsiteX7" fmla="*/ 0 w 12192000"/>
              <a:gd name="connsiteY7" fmla="*/ 6931026 h 6931026"/>
              <a:gd name="connsiteX8" fmla="*/ 0 w 12192000"/>
              <a:gd name="connsiteY8" fmla="*/ 0 h 6931026"/>
              <a:gd name="connsiteX0" fmla="*/ 0 w 9109015"/>
              <a:gd name="connsiteY0" fmla="*/ 0 h 6931026"/>
              <a:gd name="connsiteX1" fmla="*/ 9109015 w 9109015"/>
              <a:gd name="connsiteY1" fmla="*/ 8994 h 6931026"/>
              <a:gd name="connsiteX2" fmla="*/ 6452933 w 9109015"/>
              <a:gd name="connsiteY2" fmla="*/ 6433195 h 6931026"/>
              <a:gd name="connsiteX3" fmla="*/ 6440615 w 9109015"/>
              <a:gd name="connsiteY3" fmla="*/ 6931026 h 6931026"/>
              <a:gd name="connsiteX4" fmla="*/ 0 w 9109015"/>
              <a:gd name="connsiteY4" fmla="*/ 6931026 h 6931026"/>
              <a:gd name="connsiteX5" fmla="*/ 0 w 9109015"/>
              <a:gd name="connsiteY5" fmla="*/ 0 h 69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9015" h="6931026">
                <a:moveTo>
                  <a:pt x="0" y="0"/>
                </a:moveTo>
                <a:lnTo>
                  <a:pt x="9109015" y="8994"/>
                </a:lnTo>
                <a:cubicBezTo>
                  <a:pt x="7556006" y="1742116"/>
                  <a:pt x="6572610" y="3958179"/>
                  <a:pt x="6452933" y="6433195"/>
                </a:cubicBezTo>
                <a:lnTo>
                  <a:pt x="6440615" y="6931026"/>
                </a:lnTo>
                <a:lnTo>
                  <a:pt x="0" y="69310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              Click icon to add pictures</a:t>
            </a:r>
            <a:endParaRPr lang="en-E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92FC6B-CCBE-2FEA-4CC3-F1CF0FB59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737" y="751329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A75D292-E7FC-CBF7-DA63-DCAE737E0F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3F71447-2F51-9893-A0BE-D10FACC67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6382" y="2752858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D162959-7C56-8A21-C04E-3C6B18552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5648" y="4754387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8922755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4A0DFF-2C1B-7DD2-DEBF-96B510D1B9B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024585C-B815-2059-F967-7C0DC75B38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4500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Valge_eri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0E987D9-EF17-944D-DA41-ECF84CF78B0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C2A4D2-3865-CE4C-7F37-4B5972E76EFC}"/>
              </a:ext>
            </a:extLst>
          </p:cNvPr>
          <p:cNvCxnSpPr>
            <a:cxnSpLocks/>
          </p:cNvCxnSpPr>
          <p:nvPr userDrawn="1"/>
        </p:nvCxnSpPr>
        <p:spPr>
          <a:xfrm>
            <a:off x="1987448" y="615906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05B97E-9BFE-1C9E-36BA-F81617968E0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2106205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3C86FE-9133-2E9A-71EE-D7C92A87D419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585940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5F942E-8A7C-3DAD-EDA1-A2D4CC1DE38A}"/>
              </a:ext>
            </a:extLst>
          </p:cNvPr>
          <p:cNvCxnSpPr>
            <a:cxnSpLocks/>
          </p:cNvCxnSpPr>
          <p:nvPr userDrawn="1"/>
        </p:nvCxnSpPr>
        <p:spPr>
          <a:xfrm>
            <a:off x="1987448" y="5132851"/>
            <a:ext cx="0" cy="1080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206653EB-5D14-D1AC-D160-8A625F506C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61595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0" name="Picture Placeholder 19">
            <a:extLst>
              <a:ext uri="{FF2B5EF4-FFF2-40B4-BE49-F238E27FC236}">
                <a16:creationId xmlns:a16="http://schemas.microsoft.com/office/drawing/2014/main" id="{70D12DD3-A268-D688-55CE-E2232B0CAA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2111827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F4AD269D-E2C1-7FCD-6797-3D0B9B4D3A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3634923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2" name="Picture Placeholder 19">
            <a:extLst>
              <a:ext uri="{FF2B5EF4-FFF2-40B4-BE49-F238E27FC236}">
                <a16:creationId xmlns:a16="http://schemas.microsoft.com/office/drawing/2014/main" id="{19444EFB-E8D4-DF2A-1A7E-A49D3A1C37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3752" y="510908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5CE6A1EB-0347-44EE-C077-290C81E00C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3" y="61595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D139EC8C-F8E4-C9E4-F877-4CA6EC37B8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3" y="1192167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55CA5EB4-656B-B03C-4FD1-DFDFE3971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3" y="2111827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90BCA59-4E52-C19F-FECA-A3DA150D83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3" y="2688045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6A5E367E-4CA1-7674-E6E5-398D1A3A47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3" y="3591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4DF6B707-8A45-95D7-38AB-3015D78867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3" y="4167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C877ABDD-D127-7481-767A-32EB515C91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70113" y="5115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D6370A2-0B7A-54F9-7303-ED693326DE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70113" y="5691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EB53B3A-89B1-2B57-0F18-19107F1B9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0681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F33DBEE-FBE3-4C51-78B1-85817AFB3E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A23B53-12C8-3201-A176-839F221B15AC}"/>
              </a:ext>
            </a:extLst>
          </p:cNvPr>
          <p:cNvCxnSpPr>
            <a:cxnSpLocks/>
          </p:cNvCxnSpPr>
          <p:nvPr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52FFCF-7BF3-584B-0747-ABB1556EBB35}"/>
              </a:ext>
            </a:extLst>
          </p:cNvPr>
          <p:cNvCxnSpPr>
            <a:cxnSpLocks/>
          </p:cNvCxnSpPr>
          <p:nvPr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A625E-9432-8930-3807-33884F4D841A}"/>
              </a:ext>
            </a:extLst>
          </p:cNvPr>
          <p:cNvCxnSpPr>
            <a:cxnSpLocks/>
          </p:cNvCxnSpPr>
          <p:nvPr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0AC03E2-EE90-F4CF-E8D4-A801F5FEFE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1646465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E88627-A698-0837-AEB7-97E56FB829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314234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BD491F5-2088-FAE6-DCD9-616D54CC7BA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4665438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19A14E-F9D2-A8C4-835F-6E22808226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2" y="1646465"/>
            <a:ext cx="4240841" cy="5457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BD79A8A-F2D1-0569-183A-0BCB13785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2" y="2212522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C989D314-C993-AEEE-8BE6-EBE91FC7B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2" y="3142343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B50DD3D-E739-8EA3-25C5-53C3D0364B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2" y="3708400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3731E30-7B74-F090-E145-ABBF2F7382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2" y="4621896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CF1BCE5-A91B-EF7A-4D89-B82261905E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2" y="5187953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C4FAFD5-F95A-038D-BA73-9E2E70A1D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D35723-3DAE-82B6-08F2-C0F74A8B5733}"/>
              </a:ext>
            </a:extLst>
          </p:cNvPr>
          <p:cNvCxnSpPr>
            <a:cxnSpLocks/>
          </p:cNvCxnSpPr>
          <p:nvPr userDrawn="1"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0B38C6-7167-A178-F9C5-47ABFA5531D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301D3C-BE83-B4DF-74A4-01B09C65A2F7}"/>
              </a:ext>
            </a:extLst>
          </p:cNvPr>
          <p:cNvCxnSpPr>
            <a:cxnSpLocks/>
          </p:cNvCxnSpPr>
          <p:nvPr userDrawn="1"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0258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Hall_Tabe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09C8661-A967-457B-1FB0-DB06553FF0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160107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Valge_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1BAFAC3-9EBB-25A5-0106-0C296398C0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89400212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Hall_Graafik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5A0C6-3529-1E23-17B4-A43532C6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9A3E3BD-EDF3-0751-621C-CF013C525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74C956-040C-4C0D-CF62-1B0336E17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Valge_Gra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marL="0" marR="0" lvl="0" indent="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F7DD244-CDA6-2334-58D9-C377EC3DF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8461437-BE46-001B-39C2-6611FC375A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9591712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1514F1B-22B3-46E1-5B45-7062ABDF9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B6FF45-3A75-8737-5DFA-25E395A59E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9A9B44EB-2378-D38F-3213-54D4D2FA8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1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3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429002"/>
            <a:ext cx="4629853" cy="2808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7" y="536818"/>
            <a:ext cx="45719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9F967-501D-4A51-EDFC-C9974B051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587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86661DE-96F8-6CC5-6B60-02E7D03B3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9A36CAC-1915-6E7D-97D6-5226F329D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30BFD70A-CF26-AB2B-0458-29842E80B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4C65F9-B12A-2F68-0CA0-E0CCC8C25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77AB784-5BBA-5A88-FAD3-5D3F190CA7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D07F5737-DA3D-F24F-7969-70A7486A2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B25B0B-0DDA-9189-3FAA-1E1D33946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56CE9FB-B573-258B-FD0D-8F0138BB3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EBE88F8E-4E54-B126-69AC-49661FBDB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7BC31-8DD8-69FD-7C77-7FEB1049A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B50D2F-1DC1-4073-0CBE-68DEC7371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B17B03F7-AA8A-5919-DB6C-C64532BD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C70D2FC-551D-4E93-6667-D530541739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3B883B5-C4B6-FB55-776B-C4F058C3A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4357F092-5CBB-3BB3-470A-178EA5AD6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3ED564-E368-D5FB-D13B-EA2068D8BC0A}"/>
              </a:ext>
            </a:extLst>
          </p:cNvPr>
          <p:cNvSpPr txBox="1"/>
          <p:nvPr userDrawn="1"/>
        </p:nvSpPr>
        <p:spPr>
          <a:xfrm>
            <a:off x="6096001" y="1"/>
            <a:ext cx="5471887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3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B984D6-C14A-808A-A37D-5EB1D219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07616-1F8C-3A38-A387-ED703280A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95E93A-5547-A70E-7392-29421EB87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74319225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74C68D-230D-7002-0A49-37FB774691C2}"/>
              </a:ext>
            </a:extLst>
          </p:cNvPr>
          <p:cNvSpPr txBox="1"/>
          <p:nvPr userDrawn="1"/>
        </p:nvSpPr>
        <p:spPr>
          <a:xfrm>
            <a:off x="5735413" y="1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D35CC-5BCA-3068-2ACF-969C4469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394B9B-31DA-8A27-E908-6B4CF0AF3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B587FC-EF8F-B117-B26A-87744FDAF7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099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edit </a:t>
            </a:r>
            <a:br>
              <a:rPr lang="en-GB" dirty="0"/>
            </a:br>
            <a:r>
              <a:rPr lang="en-GB" dirty="0"/>
              <a:t>Master 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7" y="536817"/>
            <a:ext cx="45719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9F2F7-0CEF-4452-0C22-1D476172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5C164ACF-E880-BFC2-69E3-2E45341AD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45829119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772659" y="2396882"/>
                </a:lnTo>
                <a:lnTo>
                  <a:pt x="772659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1" y="657225"/>
            <a:ext cx="10299827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FA925-C795-C74F-F247-8D3C84EB0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05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7224"/>
            <a:ext cx="7559675" cy="1619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F940E-2DCA-5776-07E2-72C62F12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62615"/>
            <a:ext cx="10944000" cy="4214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867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776" r:id="rId4"/>
    <p:sldLayoutId id="2147483777" r:id="rId5"/>
    <p:sldLayoutId id="2147483858" r:id="rId6"/>
    <p:sldLayoutId id="2147483859" r:id="rId7"/>
    <p:sldLayoutId id="2147483860" r:id="rId8"/>
    <p:sldLayoutId id="2147483842" r:id="rId9"/>
    <p:sldLayoutId id="2147483843" r:id="rId10"/>
    <p:sldLayoutId id="2147483829" r:id="rId11"/>
    <p:sldLayoutId id="2147483828" r:id="rId12"/>
    <p:sldLayoutId id="2147483782" r:id="rId13"/>
    <p:sldLayoutId id="2147483778" r:id="rId14"/>
    <p:sldLayoutId id="2147483780" r:id="rId15"/>
    <p:sldLayoutId id="2147483783" r:id="rId16"/>
    <p:sldLayoutId id="2147483779" r:id="rId17"/>
    <p:sldLayoutId id="2147483781" r:id="rId18"/>
    <p:sldLayoutId id="2147483839" r:id="rId19"/>
    <p:sldLayoutId id="2147483835" r:id="rId20"/>
    <p:sldLayoutId id="2147483837" r:id="rId21"/>
    <p:sldLayoutId id="2147483840" r:id="rId22"/>
    <p:sldLayoutId id="2147483836" r:id="rId23"/>
    <p:sldLayoutId id="2147483838" r:id="rId24"/>
    <p:sldLayoutId id="2147483786" r:id="rId25"/>
    <p:sldLayoutId id="2147483784" r:id="rId26"/>
    <p:sldLayoutId id="2147483785" r:id="rId27"/>
    <p:sldLayoutId id="2147483834" r:id="rId28"/>
    <p:sldLayoutId id="2147483833" r:id="rId29"/>
    <p:sldLayoutId id="2147483832" r:id="rId30"/>
    <p:sldLayoutId id="2147483851" r:id="rId31"/>
    <p:sldLayoutId id="2147483850" r:id="rId32"/>
    <p:sldLayoutId id="2147483795" r:id="rId33"/>
    <p:sldLayoutId id="2147483789" r:id="rId34"/>
    <p:sldLayoutId id="2147483793" r:id="rId35"/>
    <p:sldLayoutId id="2147483797" r:id="rId36"/>
    <p:sldLayoutId id="2147483788" r:id="rId37"/>
    <p:sldLayoutId id="2147483792" r:id="rId38"/>
    <p:sldLayoutId id="2147483796" r:id="rId39"/>
    <p:sldLayoutId id="2147483790" r:id="rId40"/>
    <p:sldLayoutId id="2147483794" r:id="rId41"/>
    <p:sldLayoutId id="2147483798" r:id="rId42"/>
    <p:sldLayoutId id="2147483799" r:id="rId43"/>
    <p:sldLayoutId id="2147483800" r:id="rId44"/>
    <p:sldLayoutId id="2147483801" r:id="rId45"/>
    <p:sldLayoutId id="2147483803" r:id="rId46"/>
    <p:sldLayoutId id="2147483849" r:id="rId47"/>
    <p:sldLayoutId id="2147483802" r:id="rId48"/>
    <p:sldLayoutId id="2147483805" r:id="rId49"/>
    <p:sldLayoutId id="2147483852" r:id="rId50"/>
    <p:sldLayoutId id="2147483807" r:id="rId51"/>
    <p:sldLayoutId id="2147483809" r:id="rId52"/>
    <p:sldLayoutId id="2147483853" r:id="rId53"/>
    <p:sldLayoutId id="2147483811" r:id="rId54"/>
    <p:sldLayoutId id="2147483814" r:id="rId55"/>
    <p:sldLayoutId id="2147483815" r:id="rId56"/>
    <p:sldLayoutId id="2147483854" r:id="rId57"/>
    <p:sldLayoutId id="2147483816" r:id="rId58"/>
    <p:sldLayoutId id="2147483848" r:id="rId59"/>
    <p:sldLayoutId id="2147483817" r:id="rId60"/>
    <p:sldLayoutId id="2147483818" r:id="rId61"/>
    <p:sldLayoutId id="2147483819" r:id="rId62"/>
    <p:sldLayoutId id="2147483751" r:id="rId63"/>
    <p:sldLayoutId id="2147483821" r:id="rId64"/>
    <p:sldLayoutId id="2147483822" r:id="rId65"/>
    <p:sldLayoutId id="2147483823" r:id="rId66"/>
    <p:sldLayoutId id="2147483733" r:id="rId67"/>
    <p:sldLayoutId id="2147483825" r:id="rId68"/>
    <p:sldLayoutId id="2147483826" r:id="rId69"/>
    <p:sldLayoutId id="2147483844" r:id="rId70"/>
    <p:sldLayoutId id="2147483846" r:id="rId71"/>
    <p:sldLayoutId id="2147483827" r:id="rId72"/>
    <p:sldLayoutId id="2147483845" r:id="rId73"/>
    <p:sldLayoutId id="2147483847" r:id="rId74"/>
    <p:sldLayoutId id="2147483830" r:id="rId75"/>
    <p:sldLayoutId id="2147483831" r:id="rId76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2"/>
          </a:solidFill>
          <a:latin typeface="+mj-lt"/>
          <a:ea typeface="Roboto Light" panose="02000000000000000000" pitchFamily="2" charset="0"/>
          <a:cs typeface="+mj-cs"/>
        </a:defRPr>
      </a:lvl1pPr>
    </p:titleStyle>
    <p:bodyStyle>
      <a:lvl1pPr marL="26999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809980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3pPr>
      <a:lvl4pPr marL="1169971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107997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39987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09980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Robot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167" userDrawn="1">
          <p15:clr>
            <a:srgbClr val="F26B43"/>
          </p15:clr>
        </p15:guide>
        <p15:guide id="18" pos="7515" userDrawn="1">
          <p15:clr>
            <a:srgbClr val="F26B43"/>
          </p15:clr>
        </p15:guide>
        <p15:guide id="19" orient="horz" pos="3929" userDrawn="1">
          <p15:clr>
            <a:srgbClr val="F26B43"/>
          </p15:clr>
        </p15:guide>
        <p15:guide id="20" pos="393" userDrawn="1">
          <p15:clr>
            <a:srgbClr val="F26B43"/>
          </p15:clr>
        </p15:guide>
        <p15:guide id="21" pos="4248" userDrawn="1">
          <p15:clr>
            <a:srgbClr val="F26B43"/>
          </p15:clr>
        </p15:guide>
        <p15:guide id="22" pos="3432" userDrawn="1">
          <p15:clr>
            <a:srgbClr val="F26B43"/>
          </p15:clr>
        </p15:guide>
        <p15:guide id="23" pos="5155" userDrawn="1">
          <p15:clr>
            <a:srgbClr val="F26B43"/>
          </p15:clr>
        </p15:guide>
        <p15:guide id="24" pos="2525" userDrawn="1">
          <p15:clr>
            <a:srgbClr val="F26B43"/>
          </p15:clr>
        </p15:guide>
        <p15:guide id="25" orient="horz" pos="1027" userDrawn="1">
          <p15:clr>
            <a:srgbClr val="F26B43"/>
          </p15:clr>
        </p15:guide>
        <p15:guide id="26" orient="horz" pos="1435" userDrawn="1">
          <p15:clr>
            <a:srgbClr val="F26B43"/>
          </p15:clr>
        </p15:guide>
        <p15:guide id="27" orient="horz" pos="415" userDrawn="1">
          <p15:clr>
            <a:srgbClr val="F26B43"/>
          </p15:clr>
        </p15:guide>
        <p15:guide id="28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gb/inb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gb/wgihr/" TargetMode="External"/><Relationship Id="rId2" Type="http://schemas.openxmlformats.org/officeDocument/2006/relationships/hyperlink" Target="https://www.who.int/health-topics/international-health-regulations" TargetMode="Externa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gb/ebwha/pdf_files/WHA75/A75_R12-e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D5C94-F80F-51DE-4921-6BF18AD8D8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16.02.2024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C4CA37-B9E7-C87A-1A10-C45BB01B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Pandeemialepe ja rahvusvahelised tervise-eeskirjad</a:t>
            </a:r>
          </a:p>
        </p:txBody>
      </p:sp>
      <p:sp>
        <p:nvSpPr>
          <p:cNvPr id="5" name="Pildi kohatäide 4">
            <a:extLst>
              <a:ext uri="{FF2B5EF4-FFF2-40B4-BE49-F238E27FC236}">
                <a16:creationId xmlns:a16="http://schemas.microsoft.com/office/drawing/2014/main" id="{8509E723-6478-D219-04E8-D1BB64FD5F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3702607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alkiri 7">
            <a:extLst>
              <a:ext uri="{FF2B5EF4-FFF2-40B4-BE49-F238E27FC236}">
                <a16:creationId xmlns:a16="http://schemas.microsoft.com/office/drawing/2014/main" id="{9FD2470C-B539-2E61-6213-67544972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Pandeemialeppe ettevalmistuste taust</a:t>
            </a:r>
          </a:p>
        </p:txBody>
      </p:sp>
      <p:sp>
        <p:nvSpPr>
          <p:cNvPr id="9" name="Teksti kohatäide 8">
            <a:extLst>
              <a:ext uri="{FF2B5EF4-FFF2-40B4-BE49-F238E27FC236}">
                <a16:creationId xmlns:a16="http://schemas.microsoft.com/office/drawing/2014/main" id="{C601AB4A-F507-25F1-D860-2677E1262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r>
              <a:rPr lang="et-EE" dirty="0"/>
              <a:t>2021. aasta novembris moodustati Maailma Terviseassamblee otsuse alusel rahvusvahelise </a:t>
            </a:r>
            <a:r>
              <a:rPr lang="et-EE" b="1" dirty="0"/>
              <a:t>pandeemialeppe</a:t>
            </a:r>
            <a:r>
              <a:rPr lang="et-EE" dirty="0"/>
              <a:t> läbirääkimiseks </a:t>
            </a:r>
            <a:r>
              <a:rPr lang="et-EE" dirty="0" err="1"/>
              <a:t>valitsustevaheline</a:t>
            </a:r>
            <a:r>
              <a:rPr lang="et-EE" dirty="0"/>
              <a:t> läbirääkimiskogu (</a:t>
            </a:r>
            <a:r>
              <a:rPr lang="et-EE" i="1" dirty="0" err="1">
                <a:hlinkClick r:id="rId3"/>
              </a:rPr>
              <a:t>Intergovernmental</a:t>
            </a:r>
            <a:r>
              <a:rPr lang="et-EE" i="1" dirty="0">
                <a:hlinkClick r:id="rId3"/>
              </a:rPr>
              <a:t> </a:t>
            </a:r>
            <a:r>
              <a:rPr lang="et-EE" i="1" dirty="0" err="1">
                <a:hlinkClick r:id="rId3"/>
              </a:rPr>
              <a:t>Negotiating</a:t>
            </a:r>
            <a:r>
              <a:rPr lang="et-EE" i="1" dirty="0">
                <a:hlinkClick r:id="rId3"/>
              </a:rPr>
              <a:t> </a:t>
            </a:r>
            <a:r>
              <a:rPr lang="et-EE" i="1" dirty="0" err="1">
                <a:hlinkClick r:id="rId3"/>
              </a:rPr>
              <a:t>Body</a:t>
            </a:r>
            <a:r>
              <a:rPr lang="et-EE" dirty="0"/>
              <a:t>, INB)</a:t>
            </a:r>
          </a:p>
          <a:p>
            <a:endParaRPr lang="et-EE" dirty="0"/>
          </a:p>
          <a:p>
            <a:r>
              <a:rPr lang="et-EE" dirty="0"/>
              <a:t>Läbirääkimised algasid 2022. aasta veebruaris ja tänaseks on toimunud 7 sessiooni – kaasatud on kõik 194 WHO liikmesriiki, samuti asjakohased ÜRO agentuurid, rahvusvahelised organisatsioonid ja valitsusvälised organisatsioonid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Euroopa Liitu esindab läbirääkimistel Euroopa Komisjon, kuid sealjuures säilib ka igal liikmesriigil õigus olla võrdväärne partner läbirääkimislaua taga koos teiste WHO riikidega 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2024. aastal toimuvad arutelud veebruaris ja märtsis eesmärgiga esitada pandeemialepe heakskiitmiseks maikuus toimuvale Maailma Terviseassambleele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259136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alkiri 7">
            <a:extLst>
              <a:ext uri="{FF2B5EF4-FFF2-40B4-BE49-F238E27FC236}">
                <a16:creationId xmlns:a16="http://schemas.microsoft.com/office/drawing/2014/main" id="{9FD2470C-B539-2E61-6213-67544972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Pandeemialeppe ettevalmistused</a:t>
            </a:r>
          </a:p>
        </p:txBody>
      </p:sp>
      <p:sp>
        <p:nvSpPr>
          <p:cNvPr id="9" name="Teksti kohatäide 8">
            <a:extLst>
              <a:ext uri="{FF2B5EF4-FFF2-40B4-BE49-F238E27FC236}">
                <a16:creationId xmlns:a16="http://schemas.microsoft.com/office/drawing/2014/main" id="{C601AB4A-F507-25F1-D860-2677E1262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Pandeemialeppe laiem eesmärk – põhinedes </a:t>
            </a:r>
            <a:r>
              <a:rPr lang="et-EE" b="1" dirty="0"/>
              <a:t>COVID-19 pandeemia õppetundidele </a:t>
            </a:r>
            <a:r>
              <a:rPr lang="et-EE" dirty="0"/>
              <a:t>tõhustada ülemaailmset terviseohtudeks valmisolekut ja neile reageerimist kõikidel tasanditel ja sektorite üleselt, samuti parandada riikide vahelist koostööd ja usaldust</a:t>
            </a:r>
          </a:p>
          <a:p>
            <a:endParaRPr lang="et-EE" dirty="0"/>
          </a:p>
          <a:p>
            <a:r>
              <a:rPr lang="et-EE" dirty="0"/>
              <a:t>See hõlmab endas:</a:t>
            </a:r>
          </a:p>
          <a:p>
            <a:pPr lvl="1"/>
            <a:r>
              <a:rPr lang="et-EE" dirty="0"/>
              <a:t>ennetust (nt zoonooside seire tõhustamine)</a:t>
            </a:r>
          </a:p>
          <a:p>
            <a:pPr lvl="1"/>
            <a:r>
              <a:rPr lang="et-EE" dirty="0"/>
              <a:t>valmisolekut</a:t>
            </a:r>
          </a:p>
          <a:p>
            <a:pPr lvl="1"/>
            <a:r>
              <a:rPr lang="et-EE" dirty="0"/>
              <a:t>koordineeritud ja õigeaegset reageerimist</a:t>
            </a:r>
          </a:p>
          <a:p>
            <a:pPr lvl="1"/>
            <a:r>
              <a:rPr lang="et-EE" dirty="0"/>
              <a:t>pandeemiajärgset taastumist</a:t>
            </a:r>
          </a:p>
          <a:p>
            <a:pPr lvl="1"/>
            <a:endParaRPr lang="et-EE" dirty="0"/>
          </a:p>
          <a:p>
            <a:r>
              <a:rPr lang="et-EE" dirty="0"/>
              <a:t>Pandeemialeppega liitumise otsus tehakse ratifitseerimisel rahvusparlamendis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991717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FE1FEF6-F24E-E868-FFBC-4CB96D80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Rahvusvaheliste tervise-eeskirjade muudatuste taust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D0392FE-A52C-8C7F-7939-D3E8833BF3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Paralleelselt pandeemialeppe ettevalmistustega moodustati 2022. aastal töögrupp (WGIHR) </a:t>
            </a:r>
            <a:r>
              <a:rPr lang="et-EE" b="1" dirty="0">
                <a:hlinkClick r:id="rId2"/>
              </a:rPr>
              <a:t>rahvusvaheliste tervise-eeskirjade </a:t>
            </a:r>
            <a:r>
              <a:rPr lang="et-EE" b="1" dirty="0"/>
              <a:t>(IHR) kaasajastamiseks ja muudatusteks</a:t>
            </a:r>
            <a:r>
              <a:rPr lang="et-EE" dirty="0"/>
              <a:t> – IHR võeti vastu 2005. aastal ja on peale seda muudetud kahel korral </a:t>
            </a:r>
          </a:p>
          <a:p>
            <a:endParaRPr lang="et-EE" dirty="0"/>
          </a:p>
          <a:p>
            <a:r>
              <a:rPr lang="et-EE" dirty="0"/>
              <a:t>IHR on juba praegu kõigile WHO liikmesriikidele siduv ja see sätestab mh kriteeriumid rahvusvahelise tähtsusega tervise hädaolukorra (PHEIC) välja kuulutamiseks </a:t>
            </a:r>
          </a:p>
          <a:p>
            <a:endParaRPr lang="et-EE" dirty="0"/>
          </a:p>
          <a:p>
            <a:r>
              <a:rPr lang="et-EE" dirty="0">
                <a:hlinkClick r:id="rId3"/>
              </a:rPr>
              <a:t>WGIHR töögrupp </a:t>
            </a:r>
            <a:r>
              <a:rPr lang="et-EE" dirty="0"/>
              <a:t>on tänaseks kohtunud 7 korda ja nendes aruteludes esindab Euroopa Liitu </a:t>
            </a:r>
            <a:r>
              <a:rPr lang="et-EE"/>
              <a:t>läbirääkimistel samuti Euroopa </a:t>
            </a:r>
            <a:r>
              <a:rPr lang="et-EE" dirty="0"/>
              <a:t>Komisjon – ka siin on iga liikmesriik võrdväärne partner läbirääkimislaua taga koos teiste WHO riikidega 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Järgmine töögrupi kohtumine toimub 2024. aasta aprillis eesmärgiga kiita muudatused heaks samuti maikuus toimuval Maailma Terviseassambleel</a:t>
            </a:r>
          </a:p>
        </p:txBody>
      </p:sp>
    </p:spTree>
    <p:extLst>
      <p:ext uri="{BB962C8B-B14F-4D97-AF65-F5344CB8AC3E}">
        <p14:creationId xmlns:p14="http://schemas.microsoft.com/office/powerpoint/2010/main" val="17257854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867CC5B-2F9E-B095-EC4E-BCEB4D79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Rahvusvaheliste tervise-eeskirjade muudatuste hetkeseis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E6C4811-D4E4-C6ED-2EC2-4926320691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t-EE" dirty="0"/>
          </a:p>
          <a:p>
            <a:endParaRPr lang="et-EE" dirty="0"/>
          </a:p>
          <a:p>
            <a:r>
              <a:rPr lang="et-EE" dirty="0"/>
              <a:t>IHR muudatuste läbirääkimistel on peamisteks arutelupunktideks püsiv ja piisav rahastus, erinevate tõendite ühtlustamine ning võimalik erinevate tasemete loomine PHEIC välja kuulutamisel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Paralleelselt käimasolevate IHR muudatuste läbirääkimistega oli kuni 1. detsembrini 2023 võimalik teavitada WHO-d </a:t>
            </a:r>
            <a:r>
              <a:rPr lang="et-EE" dirty="0">
                <a:hlinkClick r:id="rId3"/>
              </a:rPr>
              <a:t>75ndal Maailma Terviseassambleel vastu võetud IHR artikli 59 </a:t>
            </a:r>
            <a:r>
              <a:rPr lang="et-EE" dirty="0"/>
              <a:t>ja sellega seotud teiste IHR artiklite muudatustega mittenõustumisest</a:t>
            </a:r>
          </a:p>
          <a:p>
            <a:endParaRPr lang="et-EE" dirty="0"/>
          </a:p>
          <a:p>
            <a:r>
              <a:rPr lang="et-EE" dirty="0"/>
              <a:t>Muudatuste kohaselt lühenes IHR muudatuste jõustumine peale nende vastu võtmist 24 kuu pealt 12 kuu peale ehk tegemist oli eelkõige administratiivse töökorralduse muudatusega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80058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437046B-F4E7-9C9C-777B-3784EEA7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Kokkuvõte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655585E-04F0-FD7B-F416-B0CE3A6272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Pandeemialeppe ja IHR muudatuste läbirääkimised on käimas</a:t>
            </a:r>
          </a:p>
          <a:p>
            <a:endParaRPr lang="et-EE" dirty="0"/>
          </a:p>
          <a:p>
            <a:r>
              <a:rPr lang="et-EE" dirty="0"/>
              <a:t>Eestile kui väikesele riigile on kavandatav pandeemialepe oma praegusel kujul toeks ning vähendab tõenäosust jääda pandeemia olukorras üksi</a:t>
            </a:r>
          </a:p>
          <a:p>
            <a:endParaRPr lang="et-EE" dirty="0"/>
          </a:p>
          <a:p>
            <a:r>
              <a:rPr lang="et-EE" dirty="0"/>
              <a:t>Nii pandeemialeppe kui ka IHR muudatuste puhul on erinevad sekkumismeetmed iga riigi enda otsustada, kujundada ja vastutada 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1905504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08B670A5-221F-84AC-ED70-255793685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Kerli Reintamm</a:t>
            </a:r>
          </a:p>
          <a:p>
            <a:r>
              <a:rPr lang="et-EE" dirty="0"/>
              <a:t>Rahvatervise osakonna nõunik</a:t>
            </a: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CC94ADEE-4ADE-36FF-B87C-2D537809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Aitäh!</a:t>
            </a:r>
            <a:br>
              <a:rPr lang="et-EE" dirty="0"/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endParaRPr lang="et-EE" dirty="0"/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9B5E3D3B-9E1B-E40A-610B-B581212B9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8C4CC5CE-B2E6-6FEF-A006-56DE945C06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8770124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oM">
  <a:themeElements>
    <a:clrScheme name="SoM">
      <a:dk1>
        <a:srgbClr val="1D1856"/>
      </a:dk1>
      <a:lt1>
        <a:srgbClr val="FFFFFF"/>
      </a:lt1>
      <a:dk2>
        <a:srgbClr val="4B7DFF"/>
      </a:dk2>
      <a:lt2>
        <a:srgbClr val="E7EBEB"/>
      </a:lt2>
      <a:accent1>
        <a:srgbClr val="4B7DFF"/>
      </a:accent1>
      <a:accent2>
        <a:srgbClr val="FBB116"/>
      </a:accent2>
      <a:accent3>
        <a:srgbClr val="E67B3E"/>
      </a:accent3>
      <a:accent4>
        <a:srgbClr val="667B35"/>
      </a:accent4>
      <a:accent5>
        <a:srgbClr val="84B95B"/>
      </a:accent5>
      <a:accent6>
        <a:srgbClr val="86C3EB"/>
      </a:accent6>
      <a:hlink>
        <a:srgbClr val="0064FF"/>
      </a:hlink>
      <a:folHlink>
        <a:srgbClr val="86C3EB"/>
      </a:folHlink>
    </a:clrScheme>
    <a:fontScheme name="SoM">
      <a:majorFont>
        <a:latin typeface="Bricolage Grotesque 14p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017" cap="flat">
          <a:noFill/>
          <a:prstDash val="solid"/>
          <a:miter/>
        </a:ln>
      </a:spPr>
      <a:bodyPr rtlCol="0" anchor="ctr"/>
      <a:lstStyle>
        <a:defPPr algn="l">
          <a:defRPr>
            <a:solidFill>
              <a:schemeClr val="accent2"/>
            </a:solidFill>
          </a:defRPr>
        </a:defPPr>
      </a:lstStyle>
    </a:spDef>
    <a:lnDef>
      <a:spPr>
        <a:ln w="285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5" id="{7AD9E60C-5537-A849-B148-28DFC727BB3D}" vid="{FCF2C149-23B8-2A41-98B7-6D9297AE93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F7799B0CFE894F884EAB1620C1FEAE" ma:contentTypeVersion="3" ma:contentTypeDescription="Loo uus dokument" ma:contentTypeScope="" ma:versionID="dad839998c855217f981617064a6def0">
  <xsd:schema xmlns:xsd="http://www.w3.org/2001/XMLSchema" xmlns:xs="http://www.w3.org/2001/XMLSchema" xmlns:p="http://schemas.microsoft.com/office/2006/metadata/properties" xmlns:ns2="aff8a95a-bdca-4bd1-9f28-df5ebd643b89" xmlns:ns3="0c0c7f0a-cfff-4da3-bf4b-351368c4d1a1" targetNamespace="http://schemas.microsoft.com/office/2006/metadata/properties" ma:root="true" ma:fieldsID="33bf2686ad9173138ca6b10f878b1fa3" ns2:_="" ns3:_="">
    <xsd:import namespace="aff8a95a-bdca-4bd1-9f28-df5ebd643b89"/>
    <xsd:import namespace="0c0c7f0a-cfff-4da3-bf4b-351368c4d1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isa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8a95a-bdca-4bd1-9f28-df5ebd643b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di ID väärtus" ma:description="Sellele üksusele määratud dokumendi ID väärtus." ma:internalName="_dlc_DocId" ma:readOnly="true">
      <xsd:simpleType>
        <xsd:restriction base="dms:Text"/>
      </xsd:simpleType>
    </xsd:element>
    <xsd:element name="_dlc_DocIdUrl" ma:index="9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c7f0a-cfff-4da3-bf4b-351368c4d1a1" elementFormDefault="qualified">
    <xsd:import namespace="http://schemas.microsoft.com/office/2006/documentManagement/types"/>
    <xsd:import namespace="http://schemas.microsoft.com/office/infopath/2007/PartnerControls"/>
    <xsd:element name="Lisainfo" ma:index="13" nillable="true" ma:displayName="Lisainfo" ma:internalName="Lisainfo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ff8a95a-bdca-4bd1-9f28-df5ebd643b89">HXU5DPSK444F-947444548-27538</_dlc_DocId>
    <Lisainfo xmlns="0c0c7f0a-cfff-4da3-bf4b-351368c4d1a1" xsi:nil="true"/>
    <_dlc_DocIdUrl xmlns="aff8a95a-bdca-4bd1-9f28-df5ebd643b89">
      <Url>https://kontor.rik.ee/sm/_layouts/15/DocIdRedir.aspx?ID=HXU5DPSK444F-947444548-27538</Url>
      <Description>HXU5DPSK444F-947444548-27538</Description>
    </_dlc_DocIdUrl>
  </documentManagement>
</p:properties>
</file>

<file path=customXml/itemProps1.xml><?xml version="1.0" encoding="utf-8"?>
<ds:datastoreItem xmlns:ds="http://schemas.openxmlformats.org/officeDocument/2006/customXml" ds:itemID="{04D034E5-EA7D-406B-A641-52135922C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8a95a-bdca-4bd1-9f28-df5ebd643b89"/>
    <ds:schemaRef ds:uri="0c0c7f0a-cfff-4da3-bf4b-351368c4d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20B29C-9E9B-435F-9A60-15EC185A2BD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D738AB5-B4DD-40DA-894C-4DE17442EE4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9230EB-3215-4DAB-A408-E023702D3BB0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c0c7f0a-cfff-4da3-bf4b-351368c4d1a1"/>
    <ds:schemaRef ds:uri="http://schemas.openxmlformats.org/package/2006/metadata/core-properties"/>
    <ds:schemaRef ds:uri="aff8a95a-bdca-4bd1-9f28-df5ebd643b8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SOM_esitluspohi_Template_2023_esitlus</Template>
  <TotalTime>6611</TotalTime>
  <Words>398</Words>
  <Application>Microsoft Office PowerPoint</Application>
  <PresentationFormat>Laiekraan</PresentationFormat>
  <Paragraphs>63</Paragraphs>
  <Slides>7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</vt:i4>
      </vt:variant>
    </vt:vector>
  </HeadingPairs>
  <TitlesOfParts>
    <vt:vector size="12" baseType="lpstr">
      <vt:lpstr>Arial</vt:lpstr>
      <vt:lpstr>Roboto</vt:lpstr>
      <vt:lpstr>Bricolage Grotesque 14pt Medium</vt:lpstr>
      <vt:lpstr>Courier New</vt:lpstr>
      <vt:lpstr>SoM</vt:lpstr>
      <vt:lpstr>Pandeemialepe ja rahvusvahelised tervise-eeskirjad</vt:lpstr>
      <vt:lpstr>Pandeemialeppe ettevalmistuste taust</vt:lpstr>
      <vt:lpstr>Pandeemialeppe ettevalmistused</vt:lpstr>
      <vt:lpstr>Rahvusvaheliste tervise-eeskirjade muudatuste taust</vt:lpstr>
      <vt:lpstr>Rahvusvaheliste tervise-eeskirjade muudatuste hetkeseis</vt:lpstr>
      <vt:lpstr>Kokkuvõte</vt:lpstr>
      <vt:lpstr>Aitäh! 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 slaidid arvutis</dc:title>
  <dc:subject/>
  <dc:creator>Kerli Reintamm</dc:creator>
  <cp:keywords/>
  <dc:description/>
  <cp:lastModifiedBy>Kerli Reintamm</cp:lastModifiedBy>
  <cp:revision>6</cp:revision>
  <dcterms:created xsi:type="dcterms:W3CDTF">2024-01-05T13:54:48Z</dcterms:created>
  <dcterms:modified xsi:type="dcterms:W3CDTF">2024-02-15T14:57:35Z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0x01010079F7799B0CFE894F884EAB1620C1FEAE</vt:lpwstr>
  </property>
  <property fmtid="{D5CDD505-2E9C-101B-9397-08002B2CF9AE}" pid="3" name="_dlc_DocIdItemGuid">
    <vt:lpwstr>8f559a90-71b7-4a6b-9795-930b8fb0e4fe</vt:lpwstr>
  </property>
</Properties>
</file>